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5" d="100"/>
          <a:sy n="105" d="100"/>
        </p:scale>
        <p:origin x="126"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CF3B5-76D7-4C50-87D0-8E677C9317BE}" type="doc">
      <dgm:prSet loTypeId="urn:microsoft.com/office/officeart/2005/8/layout/process4" loCatId="process" qsTypeId="urn:microsoft.com/office/officeart/2005/8/quickstyle/simple1" qsCatId="simple" csTypeId="urn:microsoft.com/office/officeart/2005/8/colors/accent1_2" csCatId="accent1" phldr="1"/>
      <dgm:spPr/>
    </dgm:pt>
    <dgm:pt modelId="{9A2E2AAD-26F2-4DE7-827F-C9C667F63060}">
      <dgm:prSet phldrT="[Text]" custT="1"/>
      <dgm:spPr/>
      <dgm:t>
        <a:bodyPr/>
        <a:lstStyle/>
        <a:p>
          <a:r>
            <a:rPr lang="en-US" sz="1000" dirty="0"/>
            <a:t>Request rocket launch data from SpaceX API</a:t>
          </a:r>
          <a:endParaRPr lang="en-AE" sz="1000" dirty="0"/>
        </a:p>
      </dgm:t>
    </dgm:pt>
    <dgm:pt modelId="{0D99EA5D-1BE1-4D2A-83BB-5B3442D6EDF6}" type="parTrans" cxnId="{F1564208-A42B-4762-B6B1-9EA003F79D04}">
      <dgm:prSet/>
      <dgm:spPr/>
      <dgm:t>
        <a:bodyPr/>
        <a:lstStyle/>
        <a:p>
          <a:endParaRPr lang="en-AE"/>
        </a:p>
      </dgm:t>
    </dgm:pt>
    <dgm:pt modelId="{98893A22-F91C-47D1-9342-DB759A157EBD}" type="sibTrans" cxnId="{F1564208-A42B-4762-B6B1-9EA003F79D04}">
      <dgm:prSet/>
      <dgm:spPr/>
      <dgm:t>
        <a:bodyPr/>
        <a:lstStyle/>
        <a:p>
          <a:endParaRPr lang="en-AE"/>
        </a:p>
      </dgm:t>
    </dgm:pt>
    <dgm:pt modelId="{A07CE3EB-560E-4038-A68B-2347D876DCEA}">
      <dgm:prSet phldrT="[Text]"/>
      <dgm:spPr/>
      <dgm:t>
        <a:bodyPr/>
        <a:lstStyle/>
        <a:p>
          <a:r>
            <a:rPr lang="en-US" dirty="0"/>
            <a:t>Decoding the response content using .</a:t>
          </a:r>
          <a:r>
            <a:rPr lang="en-US" dirty="0" err="1"/>
            <a:t>json</a:t>
          </a:r>
          <a:r>
            <a:rPr lang="en-US" dirty="0"/>
            <a:t>() and turning it into a DataFrame)</a:t>
          </a:r>
          <a:endParaRPr lang="en-AE" dirty="0"/>
        </a:p>
      </dgm:t>
    </dgm:pt>
    <dgm:pt modelId="{62D7C750-825C-43D8-893C-42E9ABE16586}" type="parTrans" cxnId="{B9180F61-2EA9-43FD-B859-E653BC1C9C76}">
      <dgm:prSet/>
      <dgm:spPr/>
      <dgm:t>
        <a:bodyPr/>
        <a:lstStyle/>
        <a:p>
          <a:endParaRPr lang="en-AE"/>
        </a:p>
      </dgm:t>
    </dgm:pt>
    <dgm:pt modelId="{599D46F1-C3B5-44EC-B4E6-FEDD4CA2FD65}" type="sibTrans" cxnId="{B9180F61-2EA9-43FD-B859-E653BC1C9C76}">
      <dgm:prSet/>
      <dgm:spPr/>
      <dgm:t>
        <a:bodyPr/>
        <a:lstStyle/>
        <a:p>
          <a:endParaRPr lang="en-AE"/>
        </a:p>
      </dgm:t>
    </dgm:pt>
    <dgm:pt modelId="{C0569A7E-929B-4E29-9F6C-CF6A3581F919}">
      <dgm:prSet phldrT="[Text]"/>
      <dgm:spPr/>
      <dgm:t>
        <a:bodyPr/>
        <a:lstStyle/>
        <a:p>
          <a:r>
            <a:rPr lang="en-US" dirty="0"/>
            <a:t>Requesting needed information about the launches from SpaceX API by applying custom Functions</a:t>
          </a:r>
          <a:endParaRPr lang="en-AE" dirty="0"/>
        </a:p>
      </dgm:t>
    </dgm:pt>
    <dgm:pt modelId="{72BC3BA0-E762-4E48-AC2E-267462ACB643}" type="parTrans" cxnId="{89DB9EDD-0C1F-485B-9C09-E09EE450276B}">
      <dgm:prSet/>
      <dgm:spPr/>
      <dgm:t>
        <a:bodyPr/>
        <a:lstStyle/>
        <a:p>
          <a:endParaRPr lang="en-AE"/>
        </a:p>
      </dgm:t>
    </dgm:pt>
    <dgm:pt modelId="{CE739F5E-EA53-45CA-A515-1B2E4CF138CE}" type="sibTrans" cxnId="{89DB9EDD-0C1F-485B-9C09-E09EE450276B}">
      <dgm:prSet/>
      <dgm:spPr/>
      <dgm:t>
        <a:bodyPr/>
        <a:lstStyle/>
        <a:p>
          <a:endParaRPr lang="en-AE"/>
        </a:p>
      </dgm:t>
    </dgm:pt>
    <dgm:pt modelId="{0E806E30-1804-44C9-90F9-20A287B737DB}">
      <dgm:prSet/>
      <dgm:spPr/>
      <dgm:t>
        <a:bodyPr/>
        <a:lstStyle/>
        <a:p>
          <a:r>
            <a:rPr lang="en-US" dirty="0"/>
            <a:t>Creating a DataFrame from the dictionary</a:t>
          </a:r>
          <a:endParaRPr lang="en-AE" dirty="0"/>
        </a:p>
      </dgm:t>
    </dgm:pt>
    <dgm:pt modelId="{6A0A6C5F-0AC7-4138-94AE-680EB55E6276}" type="parTrans" cxnId="{3CE8E10C-7170-49A6-9BC2-9E7948FD1644}">
      <dgm:prSet/>
      <dgm:spPr/>
      <dgm:t>
        <a:bodyPr/>
        <a:lstStyle/>
        <a:p>
          <a:endParaRPr lang="en-AE"/>
        </a:p>
      </dgm:t>
    </dgm:pt>
    <dgm:pt modelId="{FEFD8F9E-AACD-4D34-8A73-0ED6826F283F}" type="sibTrans" cxnId="{3CE8E10C-7170-49A6-9BC2-9E7948FD1644}">
      <dgm:prSet/>
      <dgm:spPr/>
      <dgm:t>
        <a:bodyPr/>
        <a:lstStyle/>
        <a:p>
          <a:endParaRPr lang="en-AE"/>
        </a:p>
      </dgm:t>
    </dgm:pt>
    <dgm:pt modelId="{C20C5CE8-1903-48E9-9987-298AA13BF08D}">
      <dgm:prSet/>
      <dgm:spPr/>
      <dgm:t>
        <a:bodyPr/>
        <a:lstStyle/>
        <a:p>
          <a:r>
            <a:rPr lang="en-US" dirty="0"/>
            <a:t>Filtering the DataFrame to only include Falcon 9 launches</a:t>
          </a:r>
          <a:endParaRPr lang="en-AE" dirty="0"/>
        </a:p>
      </dgm:t>
    </dgm:pt>
    <dgm:pt modelId="{363E03D3-9640-4B12-9870-9A483367BEC9}" type="parTrans" cxnId="{7934ED5F-9927-48A0-BDD5-056E0AC663A4}">
      <dgm:prSet/>
      <dgm:spPr/>
      <dgm:t>
        <a:bodyPr/>
        <a:lstStyle/>
        <a:p>
          <a:endParaRPr lang="en-AE"/>
        </a:p>
      </dgm:t>
    </dgm:pt>
    <dgm:pt modelId="{8CA05AC5-2895-4659-8B63-677D3EC1A8C6}" type="sibTrans" cxnId="{7934ED5F-9927-48A0-BDD5-056E0AC663A4}">
      <dgm:prSet/>
      <dgm:spPr/>
      <dgm:t>
        <a:bodyPr/>
        <a:lstStyle/>
        <a:p>
          <a:endParaRPr lang="en-AE"/>
        </a:p>
      </dgm:t>
    </dgm:pt>
    <dgm:pt modelId="{062DA773-8892-4098-93C8-54D79525475E}">
      <dgm:prSet/>
      <dgm:spPr/>
      <dgm:t>
        <a:bodyPr/>
        <a:lstStyle/>
        <a:p>
          <a:r>
            <a:rPr lang="en-US" dirty="0"/>
            <a:t>Replacing missing values of Payload Mass column with calculated .mean() for this column</a:t>
          </a:r>
          <a:endParaRPr lang="en-AE" dirty="0"/>
        </a:p>
      </dgm:t>
    </dgm:pt>
    <dgm:pt modelId="{8AB316FA-6256-4048-A875-978416FFB615}" type="parTrans" cxnId="{0AEEB131-BDD2-4F6B-959F-BE20D24F9BEC}">
      <dgm:prSet/>
      <dgm:spPr/>
      <dgm:t>
        <a:bodyPr/>
        <a:lstStyle/>
        <a:p>
          <a:endParaRPr lang="en-AE"/>
        </a:p>
      </dgm:t>
    </dgm:pt>
    <dgm:pt modelId="{FE50F8D9-16B3-4913-9AE0-379EB63D75F7}" type="sibTrans" cxnId="{0AEEB131-BDD2-4F6B-959F-BE20D24F9BEC}">
      <dgm:prSet/>
      <dgm:spPr/>
      <dgm:t>
        <a:bodyPr/>
        <a:lstStyle/>
        <a:p>
          <a:endParaRPr lang="en-AE"/>
        </a:p>
      </dgm:t>
    </dgm:pt>
    <dgm:pt modelId="{A503801D-B949-4BA1-BA41-B1133A687A29}">
      <dgm:prSet/>
      <dgm:spPr/>
      <dgm:t>
        <a:bodyPr/>
        <a:lstStyle/>
        <a:p>
          <a:r>
            <a:rPr lang="en-US" dirty="0"/>
            <a:t>Exporting the data to CSV</a:t>
          </a:r>
          <a:endParaRPr lang="en-AE" dirty="0"/>
        </a:p>
      </dgm:t>
    </dgm:pt>
    <dgm:pt modelId="{D5716B6F-D0EA-415D-885D-0024254C1E09}" type="parTrans" cxnId="{0290886B-9B7F-41B4-8754-96414CEBC379}">
      <dgm:prSet/>
      <dgm:spPr/>
      <dgm:t>
        <a:bodyPr/>
        <a:lstStyle/>
        <a:p>
          <a:endParaRPr lang="en-AE"/>
        </a:p>
      </dgm:t>
    </dgm:pt>
    <dgm:pt modelId="{E48B7B14-5049-4EA3-A98B-158C7C3ED6C9}" type="sibTrans" cxnId="{0290886B-9B7F-41B4-8754-96414CEBC379}">
      <dgm:prSet/>
      <dgm:spPr/>
      <dgm:t>
        <a:bodyPr/>
        <a:lstStyle/>
        <a:p>
          <a:endParaRPr lang="en-AE"/>
        </a:p>
      </dgm:t>
    </dgm:pt>
    <dgm:pt modelId="{1D944271-D131-47FB-9780-BE738EEA36BF}">
      <dgm:prSet/>
      <dgm:spPr/>
      <dgm:t>
        <a:bodyPr/>
        <a:lstStyle/>
        <a:p>
          <a:r>
            <a:rPr lang="en-US" dirty="0"/>
            <a:t>Constructing data we have obtained into a dictionary </a:t>
          </a:r>
          <a:endParaRPr lang="en-AE" dirty="0"/>
        </a:p>
      </dgm:t>
    </dgm:pt>
    <dgm:pt modelId="{BBADF46F-B104-4128-B32D-D9EF651F8BF7}" type="parTrans" cxnId="{1BB875F3-BF55-4F47-881B-9B09FF2382F6}">
      <dgm:prSet/>
      <dgm:spPr/>
      <dgm:t>
        <a:bodyPr/>
        <a:lstStyle/>
        <a:p>
          <a:endParaRPr lang="en-AE"/>
        </a:p>
      </dgm:t>
    </dgm:pt>
    <dgm:pt modelId="{00A969D1-B442-4465-B63E-55A0F584E5E1}" type="sibTrans" cxnId="{1BB875F3-BF55-4F47-881B-9B09FF2382F6}">
      <dgm:prSet/>
      <dgm:spPr/>
      <dgm:t>
        <a:bodyPr/>
        <a:lstStyle/>
        <a:p>
          <a:endParaRPr lang="en-AE"/>
        </a:p>
      </dgm:t>
    </dgm:pt>
    <dgm:pt modelId="{E72F080A-774D-411A-A77A-C8D4E1E4AB5F}" type="pres">
      <dgm:prSet presAssocID="{446CF3B5-76D7-4C50-87D0-8E677C9317BE}" presName="Name0" presStyleCnt="0">
        <dgm:presLayoutVars>
          <dgm:dir/>
          <dgm:animLvl val="lvl"/>
          <dgm:resizeHandles val="exact"/>
        </dgm:presLayoutVars>
      </dgm:prSet>
      <dgm:spPr/>
    </dgm:pt>
    <dgm:pt modelId="{F1532715-BEF7-400D-87D5-4F59EB6AEAC2}" type="pres">
      <dgm:prSet presAssocID="{A503801D-B949-4BA1-BA41-B1133A687A29}" presName="boxAndChildren" presStyleCnt="0"/>
      <dgm:spPr/>
    </dgm:pt>
    <dgm:pt modelId="{AB7DB2D6-E23F-48C3-AF76-D0BE31879C85}" type="pres">
      <dgm:prSet presAssocID="{A503801D-B949-4BA1-BA41-B1133A687A29}" presName="parentTextBox" presStyleLbl="node1" presStyleIdx="0" presStyleCnt="8"/>
      <dgm:spPr/>
    </dgm:pt>
    <dgm:pt modelId="{64FDEC35-AD62-4905-ACC6-6F6C92B11122}" type="pres">
      <dgm:prSet presAssocID="{FE50F8D9-16B3-4913-9AE0-379EB63D75F7}" presName="sp" presStyleCnt="0"/>
      <dgm:spPr/>
    </dgm:pt>
    <dgm:pt modelId="{88087B4F-52B3-4B7F-9336-A18299EBBE90}" type="pres">
      <dgm:prSet presAssocID="{062DA773-8892-4098-93C8-54D79525475E}" presName="arrowAndChildren" presStyleCnt="0"/>
      <dgm:spPr/>
    </dgm:pt>
    <dgm:pt modelId="{7D57BA77-8011-428F-B63E-BE083ED350BC}" type="pres">
      <dgm:prSet presAssocID="{062DA773-8892-4098-93C8-54D79525475E}" presName="parentTextArrow" presStyleLbl="node1" presStyleIdx="1" presStyleCnt="8"/>
      <dgm:spPr/>
    </dgm:pt>
    <dgm:pt modelId="{8DD45A31-CCDB-4951-85FF-2939A6DE1BB7}" type="pres">
      <dgm:prSet presAssocID="{8CA05AC5-2895-4659-8B63-677D3EC1A8C6}" presName="sp" presStyleCnt="0"/>
      <dgm:spPr/>
    </dgm:pt>
    <dgm:pt modelId="{4C87235E-B8C0-41C6-8791-1AB078FE4FC3}" type="pres">
      <dgm:prSet presAssocID="{C20C5CE8-1903-48E9-9987-298AA13BF08D}" presName="arrowAndChildren" presStyleCnt="0"/>
      <dgm:spPr/>
    </dgm:pt>
    <dgm:pt modelId="{DB032411-D7F2-43B1-8076-D78E10746D63}" type="pres">
      <dgm:prSet presAssocID="{C20C5CE8-1903-48E9-9987-298AA13BF08D}" presName="parentTextArrow" presStyleLbl="node1" presStyleIdx="2" presStyleCnt="8"/>
      <dgm:spPr/>
    </dgm:pt>
    <dgm:pt modelId="{D2DA07F9-F6AB-4928-B52A-86C168F368E0}" type="pres">
      <dgm:prSet presAssocID="{FEFD8F9E-AACD-4D34-8A73-0ED6826F283F}" presName="sp" presStyleCnt="0"/>
      <dgm:spPr/>
    </dgm:pt>
    <dgm:pt modelId="{58044A89-A2CB-43B2-9C8B-4DEB7690B13E}" type="pres">
      <dgm:prSet presAssocID="{0E806E30-1804-44C9-90F9-20A287B737DB}" presName="arrowAndChildren" presStyleCnt="0"/>
      <dgm:spPr/>
    </dgm:pt>
    <dgm:pt modelId="{1129DAE4-CFEE-415B-AA26-AD40D3AE4360}" type="pres">
      <dgm:prSet presAssocID="{0E806E30-1804-44C9-90F9-20A287B737DB}" presName="parentTextArrow" presStyleLbl="node1" presStyleIdx="3" presStyleCnt="8"/>
      <dgm:spPr/>
    </dgm:pt>
    <dgm:pt modelId="{DB7B9CF5-5651-4CB9-B7BC-D50D682A9B81}" type="pres">
      <dgm:prSet presAssocID="{00A969D1-B442-4465-B63E-55A0F584E5E1}" presName="sp" presStyleCnt="0"/>
      <dgm:spPr/>
    </dgm:pt>
    <dgm:pt modelId="{D400FD62-1B4C-4181-86F1-23EE3DE49647}" type="pres">
      <dgm:prSet presAssocID="{1D944271-D131-47FB-9780-BE738EEA36BF}" presName="arrowAndChildren" presStyleCnt="0"/>
      <dgm:spPr/>
    </dgm:pt>
    <dgm:pt modelId="{BB36F8B9-621A-492E-97E6-3B1CF0CF4170}" type="pres">
      <dgm:prSet presAssocID="{1D944271-D131-47FB-9780-BE738EEA36BF}" presName="parentTextArrow" presStyleLbl="node1" presStyleIdx="4" presStyleCnt="8"/>
      <dgm:spPr/>
    </dgm:pt>
    <dgm:pt modelId="{9CAF2BEF-62A4-4EC2-8148-043BDF44AF11}" type="pres">
      <dgm:prSet presAssocID="{CE739F5E-EA53-45CA-A515-1B2E4CF138CE}" presName="sp" presStyleCnt="0"/>
      <dgm:spPr/>
    </dgm:pt>
    <dgm:pt modelId="{093E4A85-4147-4CC9-8DB4-C60A9920AA5A}" type="pres">
      <dgm:prSet presAssocID="{C0569A7E-929B-4E29-9F6C-CF6A3581F919}" presName="arrowAndChildren" presStyleCnt="0"/>
      <dgm:spPr/>
    </dgm:pt>
    <dgm:pt modelId="{7287C858-A8A4-414F-98DA-E98FE386B3FA}" type="pres">
      <dgm:prSet presAssocID="{C0569A7E-929B-4E29-9F6C-CF6A3581F919}" presName="parentTextArrow" presStyleLbl="node1" presStyleIdx="5" presStyleCnt="8"/>
      <dgm:spPr/>
    </dgm:pt>
    <dgm:pt modelId="{AF355A04-197B-4B8D-91A9-94485CC6D2DC}" type="pres">
      <dgm:prSet presAssocID="{599D46F1-C3B5-44EC-B4E6-FEDD4CA2FD65}" presName="sp" presStyleCnt="0"/>
      <dgm:spPr/>
    </dgm:pt>
    <dgm:pt modelId="{FECC98FC-4113-41EE-AB37-2C2546D9B759}" type="pres">
      <dgm:prSet presAssocID="{A07CE3EB-560E-4038-A68B-2347D876DCEA}" presName="arrowAndChildren" presStyleCnt="0"/>
      <dgm:spPr/>
    </dgm:pt>
    <dgm:pt modelId="{84998790-9D70-436C-82B3-A582DB8FDB28}" type="pres">
      <dgm:prSet presAssocID="{A07CE3EB-560E-4038-A68B-2347D876DCEA}" presName="parentTextArrow" presStyleLbl="node1" presStyleIdx="6" presStyleCnt="8"/>
      <dgm:spPr/>
    </dgm:pt>
    <dgm:pt modelId="{72582515-B2E4-4FAD-BF9C-B2FAF3655A71}" type="pres">
      <dgm:prSet presAssocID="{98893A22-F91C-47D1-9342-DB759A157EBD}" presName="sp" presStyleCnt="0"/>
      <dgm:spPr/>
    </dgm:pt>
    <dgm:pt modelId="{D9B90044-FCB3-47F1-A5F8-1F60FB964AD8}" type="pres">
      <dgm:prSet presAssocID="{9A2E2AAD-26F2-4DE7-827F-C9C667F63060}" presName="arrowAndChildren" presStyleCnt="0"/>
      <dgm:spPr/>
    </dgm:pt>
    <dgm:pt modelId="{A4FF680A-32FC-4421-BE6C-32FCEAA0C1D2}" type="pres">
      <dgm:prSet presAssocID="{9A2E2AAD-26F2-4DE7-827F-C9C667F63060}" presName="parentTextArrow" presStyleLbl="node1" presStyleIdx="7" presStyleCnt="8" custLinFactNeighborX="0" custLinFactNeighborY="-277"/>
      <dgm:spPr/>
    </dgm:pt>
  </dgm:ptLst>
  <dgm:cxnLst>
    <dgm:cxn modelId="{F1564208-A42B-4762-B6B1-9EA003F79D04}" srcId="{446CF3B5-76D7-4C50-87D0-8E677C9317BE}" destId="{9A2E2AAD-26F2-4DE7-827F-C9C667F63060}" srcOrd="0" destOrd="0" parTransId="{0D99EA5D-1BE1-4D2A-83BB-5B3442D6EDF6}" sibTransId="{98893A22-F91C-47D1-9342-DB759A157EBD}"/>
    <dgm:cxn modelId="{3CE8E10C-7170-49A6-9BC2-9E7948FD1644}" srcId="{446CF3B5-76D7-4C50-87D0-8E677C9317BE}" destId="{0E806E30-1804-44C9-90F9-20A287B737DB}" srcOrd="4" destOrd="0" parTransId="{6A0A6C5F-0AC7-4138-94AE-680EB55E6276}" sibTransId="{FEFD8F9E-AACD-4D34-8A73-0ED6826F283F}"/>
    <dgm:cxn modelId="{3A58DB25-0BB5-42EC-BF49-4A46D6B2CD1B}" type="presOf" srcId="{9A2E2AAD-26F2-4DE7-827F-C9C667F63060}" destId="{A4FF680A-32FC-4421-BE6C-32FCEAA0C1D2}" srcOrd="0" destOrd="0" presId="urn:microsoft.com/office/officeart/2005/8/layout/process4"/>
    <dgm:cxn modelId="{63EF022C-1D18-4322-885A-9E9CE1B59E5C}" type="presOf" srcId="{446CF3B5-76D7-4C50-87D0-8E677C9317BE}" destId="{E72F080A-774D-411A-A77A-C8D4E1E4AB5F}" srcOrd="0" destOrd="0" presId="urn:microsoft.com/office/officeart/2005/8/layout/process4"/>
    <dgm:cxn modelId="{0AEEB131-BDD2-4F6B-959F-BE20D24F9BEC}" srcId="{446CF3B5-76D7-4C50-87D0-8E677C9317BE}" destId="{062DA773-8892-4098-93C8-54D79525475E}" srcOrd="6" destOrd="0" parTransId="{8AB316FA-6256-4048-A875-978416FFB615}" sibTransId="{FE50F8D9-16B3-4913-9AE0-379EB63D75F7}"/>
    <dgm:cxn modelId="{8644F43F-EB11-4896-9134-C115A4D7EB3B}" type="presOf" srcId="{A07CE3EB-560E-4038-A68B-2347D876DCEA}" destId="{84998790-9D70-436C-82B3-A582DB8FDB28}" srcOrd="0" destOrd="0" presId="urn:microsoft.com/office/officeart/2005/8/layout/process4"/>
    <dgm:cxn modelId="{7934ED5F-9927-48A0-BDD5-056E0AC663A4}" srcId="{446CF3B5-76D7-4C50-87D0-8E677C9317BE}" destId="{C20C5CE8-1903-48E9-9987-298AA13BF08D}" srcOrd="5" destOrd="0" parTransId="{363E03D3-9640-4B12-9870-9A483367BEC9}" sibTransId="{8CA05AC5-2895-4659-8B63-677D3EC1A8C6}"/>
    <dgm:cxn modelId="{B9180F61-2EA9-43FD-B859-E653BC1C9C76}" srcId="{446CF3B5-76D7-4C50-87D0-8E677C9317BE}" destId="{A07CE3EB-560E-4038-A68B-2347D876DCEA}" srcOrd="1" destOrd="0" parTransId="{62D7C750-825C-43D8-893C-42E9ABE16586}" sibTransId="{599D46F1-C3B5-44EC-B4E6-FEDD4CA2FD65}"/>
    <dgm:cxn modelId="{0290886B-9B7F-41B4-8754-96414CEBC379}" srcId="{446CF3B5-76D7-4C50-87D0-8E677C9317BE}" destId="{A503801D-B949-4BA1-BA41-B1133A687A29}" srcOrd="7" destOrd="0" parTransId="{D5716B6F-D0EA-415D-885D-0024254C1E09}" sibTransId="{E48B7B14-5049-4EA3-A98B-158C7C3ED6C9}"/>
    <dgm:cxn modelId="{DB25D04B-9C6E-4E77-BF5E-C35FEE7AAA30}" type="presOf" srcId="{062DA773-8892-4098-93C8-54D79525475E}" destId="{7D57BA77-8011-428F-B63E-BE083ED350BC}" srcOrd="0" destOrd="0" presId="urn:microsoft.com/office/officeart/2005/8/layout/process4"/>
    <dgm:cxn modelId="{E0952557-203A-4331-8A70-6F7DBB76EB62}" type="presOf" srcId="{C0569A7E-929B-4E29-9F6C-CF6A3581F919}" destId="{7287C858-A8A4-414F-98DA-E98FE386B3FA}" srcOrd="0" destOrd="0" presId="urn:microsoft.com/office/officeart/2005/8/layout/process4"/>
    <dgm:cxn modelId="{A9FCC458-3062-4033-B766-87E618453770}" type="presOf" srcId="{C20C5CE8-1903-48E9-9987-298AA13BF08D}" destId="{DB032411-D7F2-43B1-8076-D78E10746D63}" srcOrd="0" destOrd="0" presId="urn:microsoft.com/office/officeart/2005/8/layout/process4"/>
    <dgm:cxn modelId="{06021F82-ABBB-496C-903C-1E5A88B94469}" type="presOf" srcId="{A503801D-B949-4BA1-BA41-B1133A687A29}" destId="{AB7DB2D6-E23F-48C3-AF76-D0BE31879C85}" srcOrd="0" destOrd="0" presId="urn:microsoft.com/office/officeart/2005/8/layout/process4"/>
    <dgm:cxn modelId="{0BEF1AC2-F34B-4A8C-B74E-054B815658F5}" type="presOf" srcId="{0E806E30-1804-44C9-90F9-20A287B737DB}" destId="{1129DAE4-CFEE-415B-AA26-AD40D3AE4360}" srcOrd="0" destOrd="0" presId="urn:microsoft.com/office/officeart/2005/8/layout/process4"/>
    <dgm:cxn modelId="{91DF7BC2-D9B7-44F9-960F-5B6D6BB36B27}" type="presOf" srcId="{1D944271-D131-47FB-9780-BE738EEA36BF}" destId="{BB36F8B9-621A-492E-97E6-3B1CF0CF4170}" srcOrd="0" destOrd="0" presId="urn:microsoft.com/office/officeart/2005/8/layout/process4"/>
    <dgm:cxn modelId="{89DB9EDD-0C1F-485B-9C09-E09EE450276B}" srcId="{446CF3B5-76D7-4C50-87D0-8E677C9317BE}" destId="{C0569A7E-929B-4E29-9F6C-CF6A3581F919}" srcOrd="2" destOrd="0" parTransId="{72BC3BA0-E762-4E48-AC2E-267462ACB643}" sibTransId="{CE739F5E-EA53-45CA-A515-1B2E4CF138CE}"/>
    <dgm:cxn modelId="{1BB875F3-BF55-4F47-881B-9B09FF2382F6}" srcId="{446CF3B5-76D7-4C50-87D0-8E677C9317BE}" destId="{1D944271-D131-47FB-9780-BE738EEA36BF}" srcOrd="3" destOrd="0" parTransId="{BBADF46F-B104-4128-B32D-D9EF651F8BF7}" sibTransId="{00A969D1-B442-4465-B63E-55A0F584E5E1}"/>
    <dgm:cxn modelId="{8F7ED545-8C11-4349-BC0A-E98AD73E3A7D}" type="presParOf" srcId="{E72F080A-774D-411A-A77A-C8D4E1E4AB5F}" destId="{F1532715-BEF7-400D-87D5-4F59EB6AEAC2}" srcOrd="0" destOrd="0" presId="urn:microsoft.com/office/officeart/2005/8/layout/process4"/>
    <dgm:cxn modelId="{34B06CF0-38D7-4652-AB7D-2E7A84E75EAC}" type="presParOf" srcId="{F1532715-BEF7-400D-87D5-4F59EB6AEAC2}" destId="{AB7DB2D6-E23F-48C3-AF76-D0BE31879C85}" srcOrd="0" destOrd="0" presId="urn:microsoft.com/office/officeart/2005/8/layout/process4"/>
    <dgm:cxn modelId="{DD3825D2-ECA8-46E1-8831-52EFD1A5B532}" type="presParOf" srcId="{E72F080A-774D-411A-A77A-C8D4E1E4AB5F}" destId="{64FDEC35-AD62-4905-ACC6-6F6C92B11122}" srcOrd="1" destOrd="0" presId="urn:microsoft.com/office/officeart/2005/8/layout/process4"/>
    <dgm:cxn modelId="{165E5353-90DE-4C0A-9CF1-81CA4E0A13C9}" type="presParOf" srcId="{E72F080A-774D-411A-A77A-C8D4E1E4AB5F}" destId="{88087B4F-52B3-4B7F-9336-A18299EBBE90}" srcOrd="2" destOrd="0" presId="urn:microsoft.com/office/officeart/2005/8/layout/process4"/>
    <dgm:cxn modelId="{51995E3B-B4B3-438F-9531-CEB3FD67748D}" type="presParOf" srcId="{88087B4F-52B3-4B7F-9336-A18299EBBE90}" destId="{7D57BA77-8011-428F-B63E-BE083ED350BC}" srcOrd="0" destOrd="0" presId="urn:microsoft.com/office/officeart/2005/8/layout/process4"/>
    <dgm:cxn modelId="{60727901-DFD2-48AF-9EF8-9D22B63578EA}" type="presParOf" srcId="{E72F080A-774D-411A-A77A-C8D4E1E4AB5F}" destId="{8DD45A31-CCDB-4951-85FF-2939A6DE1BB7}" srcOrd="3" destOrd="0" presId="urn:microsoft.com/office/officeart/2005/8/layout/process4"/>
    <dgm:cxn modelId="{F190C35F-F13E-470A-B33A-ADB4CA778B05}" type="presParOf" srcId="{E72F080A-774D-411A-A77A-C8D4E1E4AB5F}" destId="{4C87235E-B8C0-41C6-8791-1AB078FE4FC3}" srcOrd="4" destOrd="0" presId="urn:microsoft.com/office/officeart/2005/8/layout/process4"/>
    <dgm:cxn modelId="{3F9CB60C-60CE-4E24-8EF4-2691214A1640}" type="presParOf" srcId="{4C87235E-B8C0-41C6-8791-1AB078FE4FC3}" destId="{DB032411-D7F2-43B1-8076-D78E10746D63}" srcOrd="0" destOrd="0" presId="urn:microsoft.com/office/officeart/2005/8/layout/process4"/>
    <dgm:cxn modelId="{C9F55A38-F9FB-46B2-9825-92FC08F466D3}" type="presParOf" srcId="{E72F080A-774D-411A-A77A-C8D4E1E4AB5F}" destId="{D2DA07F9-F6AB-4928-B52A-86C168F368E0}" srcOrd="5" destOrd="0" presId="urn:microsoft.com/office/officeart/2005/8/layout/process4"/>
    <dgm:cxn modelId="{BF379E5E-355E-4FF6-9BDB-8F9329D08295}" type="presParOf" srcId="{E72F080A-774D-411A-A77A-C8D4E1E4AB5F}" destId="{58044A89-A2CB-43B2-9C8B-4DEB7690B13E}" srcOrd="6" destOrd="0" presId="urn:microsoft.com/office/officeart/2005/8/layout/process4"/>
    <dgm:cxn modelId="{BC3623FE-30A5-48D5-8FCE-98DC1D6A4432}" type="presParOf" srcId="{58044A89-A2CB-43B2-9C8B-4DEB7690B13E}" destId="{1129DAE4-CFEE-415B-AA26-AD40D3AE4360}" srcOrd="0" destOrd="0" presId="urn:microsoft.com/office/officeart/2005/8/layout/process4"/>
    <dgm:cxn modelId="{BCB36C6B-A49D-4D5A-97BF-D08A6885008B}" type="presParOf" srcId="{E72F080A-774D-411A-A77A-C8D4E1E4AB5F}" destId="{DB7B9CF5-5651-4CB9-B7BC-D50D682A9B81}" srcOrd="7" destOrd="0" presId="urn:microsoft.com/office/officeart/2005/8/layout/process4"/>
    <dgm:cxn modelId="{8E3A3EE9-94DB-4E52-9493-96B6C04C2A2A}" type="presParOf" srcId="{E72F080A-774D-411A-A77A-C8D4E1E4AB5F}" destId="{D400FD62-1B4C-4181-86F1-23EE3DE49647}" srcOrd="8" destOrd="0" presId="urn:microsoft.com/office/officeart/2005/8/layout/process4"/>
    <dgm:cxn modelId="{1290413B-97E1-40B5-9B36-BF817CC73FFF}" type="presParOf" srcId="{D400FD62-1B4C-4181-86F1-23EE3DE49647}" destId="{BB36F8B9-621A-492E-97E6-3B1CF0CF4170}" srcOrd="0" destOrd="0" presId="urn:microsoft.com/office/officeart/2005/8/layout/process4"/>
    <dgm:cxn modelId="{EF238788-4058-43E3-AE75-9FB96DA2BDBF}" type="presParOf" srcId="{E72F080A-774D-411A-A77A-C8D4E1E4AB5F}" destId="{9CAF2BEF-62A4-4EC2-8148-043BDF44AF11}" srcOrd="9" destOrd="0" presId="urn:microsoft.com/office/officeart/2005/8/layout/process4"/>
    <dgm:cxn modelId="{368FA066-3C55-4EA8-9A24-CD3C24DE0B6F}" type="presParOf" srcId="{E72F080A-774D-411A-A77A-C8D4E1E4AB5F}" destId="{093E4A85-4147-4CC9-8DB4-C60A9920AA5A}" srcOrd="10" destOrd="0" presId="urn:microsoft.com/office/officeart/2005/8/layout/process4"/>
    <dgm:cxn modelId="{DE3C9BD9-468D-441B-9D7B-CA5014E4E193}" type="presParOf" srcId="{093E4A85-4147-4CC9-8DB4-C60A9920AA5A}" destId="{7287C858-A8A4-414F-98DA-E98FE386B3FA}" srcOrd="0" destOrd="0" presId="urn:microsoft.com/office/officeart/2005/8/layout/process4"/>
    <dgm:cxn modelId="{068101C7-DC7F-4237-AB14-8868579D0C61}" type="presParOf" srcId="{E72F080A-774D-411A-A77A-C8D4E1E4AB5F}" destId="{AF355A04-197B-4B8D-91A9-94485CC6D2DC}" srcOrd="11" destOrd="0" presId="urn:microsoft.com/office/officeart/2005/8/layout/process4"/>
    <dgm:cxn modelId="{508AA06E-A9F7-41D0-9A9F-8BC7FCBB2EE0}" type="presParOf" srcId="{E72F080A-774D-411A-A77A-C8D4E1E4AB5F}" destId="{FECC98FC-4113-41EE-AB37-2C2546D9B759}" srcOrd="12" destOrd="0" presId="urn:microsoft.com/office/officeart/2005/8/layout/process4"/>
    <dgm:cxn modelId="{3FB0569A-DAF5-4516-9DF5-065A6695CE8D}" type="presParOf" srcId="{FECC98FC-4113-41EE-AB37-2C2546D9B759}" destId="{84998790-9D70-436C-82B3-A582DB8FDB28}" srcOrd="0" destOrd="0" presId="urn:microsoft.com/office/officeart/2005/8/layout/process4"/>
    <dgm:cxn modelId="{EEEA3F7A-F48E-43A0-B4E6-9372AD908C0E}" type="presParOf" srcId="{E72F080A-774D-411A-A77A-C8D4E1E4AB5F}" destId="{72582515-B2E4-4FAD-BF9C-B2FAF3655A71}" srcOrd="13" destOrd="0" presId="urn:microsoft.com/office/officeart/2005/8/layout/process4"/>
    <dgm:cxn modelId="{2EDE127E-77A6-45BA-9E96-CACD2F679DB3}" type="presParOf" srcId="{E72F080A-774D-411A-A77A-C8D4E1E4AB5F}" destId="{D9B90044-FCB3-47F1-A5F8-1F60FB964AD8}" srcOrd="14" destOrd="0" presId="urn:microsoft.com/office/officeart/2005/8/layout/process4"/>
    <dgm:cxn modelId="{23C83C2A-D127-4557-8459-2A2E3C264CED}" type="presParOf" srcId="{D9B90044-FCB3-47F1-A5F8-1F60FB964AD8}" destId="{A4FF680A-32FC-4421-BE6C-32FCEAA0C1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6CF3B5-76D7-4C50-87D0-8E677C9317BE}" type="doc">
      <dgm:prSet loTypeId="urn:microsoft.com/office/officeart/2005/8/layout/process4" loCatId="process" qsTypeId="urn:microsoft.com/office/officeart/2005/8/quickstyle/simple1" qsCatId="simple" csTypeId="urn:microsoft.com/office/officeart/2005/8/colors/accent1_2" csCatId="accent1" phldr="1"/>
      <dgm:spPr/>
    </dgm:pt>
    <dgm:pt modelId="{9A2E2AAD-26F2-4DE7-827F-C9C667F63060}">
      <dgm:prSet phldrT="[Text]" custT="1"/>
      <dgm:spPr/>
      <dgm:t>
        <a:bodyPr/>
        <a:lstStyle/>
        <a:p>
          <a:r>
            <a:rPr lang="en-US" sz="1700" dirty="0"/>
            <a:t>Requesting Falcon 9 launch data from Wikipedia</a:t>
          </a:r>
          <a:endParaRPr lang="en-AE" sz="1700" dirty="0"/>
        </a:p>
      </dgm:t>
    </dgm:pt>
    <dgm:pt modelId="{0D99EA5D-1BE1-4D2A-83BB-5B3442D6EDF6}" type="parTrans" cxnId="{F1564208-A42B-4762-B6B1-9EA003F79D04}">
      <dgm:prSet/>
      <dgm:spPr/>
      <dgm:t>
        <a:bodyPr/>
        <a:lstStyle/>
        <a:p>
          <a:endParaRPr lang="en-AE"/>
        </a:p>
      </dgm:t>
    </dgm:pt>
    <dgm:pt modelId="{98893A22-F91C-47D1-9342-DB759A157EBD}" type="sibTrans" cxnId="{F1564208-A42B-4762-B6B1-9EA003F79D04}">
      <dgm:prSet/>
      <dgm:spPr/>
      <dgm:t>
        <a:bodyPr/>
        <a:lstStyle/>
        <a:p>
          <a:endParaRPr lang="en-AE"/>
        </a:p>
      </dgm:t>
    </dgm:pt>
    <dgm:pt modelId="{A07CE3EB-560E-4038-A68B-2347D876DCEA}">
      <dgm:prSet phldrT="[Text]"/>
      <dgm:spPr/>
      <dgm:t>
        <a:bodyPr/>
        <a:lstStyle/>
        <a:p>
          <a:r>
            <a:rPr lang="en-US" dirty="0"/>
            <a:t>Creating a BeautifulSoup object from the HTML response</a:t>
          </a:r>
          <a:endParaRPr lang="en-AE" dirty="0"/>
        </a:p>
      </dgm:t>
    </dgm:pt>
    <dgm:pt modelId="{62D7C750-825C-43D8-893C-42E9ABE16586}" type="parTrans" cxnId="{B9180F61-2EA9-43FD-B859-E653BC1C9C76}">
      <dgm:prSet/>
      <dgm:spPr/>
      <dgm:t>
        <a:bodyPr/>
        <a:lstStyle/>
        <a:p>
          <a:endParaRPr lang="en-AE"/>
        </a:p>
      </dgm:t>
    </dgm:pt>
    <dgm:pt modelId="{599D46F1-C3B5-44EC-B4E6-FEDD4CA2FD65}" type="sibTrans" cxnId="{B9180F61-2EA9-43FD-B859-E653BC1C9C76}">
      <dgm:prSet/>
      <dgm:spPr/>
      <dgm:t>
        <a:bodyPr/>
        <a:lstStyle/>
        <a:p>
          <a:endParaRPr lang="en-AE"/>
        </a:p>
      </dgm:t>
    </dgm:pt>
    <dgm:pt modelId="{C0569A7E-929B-4E29-9F6C-CF6A3581F919}">
      <dgm:prSet phldrT="[Text]"/>
      <dgm:spPr/>
      <dgm:t>
        <a:bodyPr/>
        <a:lstStyle/>
        <a:p>
          <a:r>
            <a:rPr lang="en-US" dirty="0"/>
            <a:t>Extracting column names from the HTML table header</a:t>
          </a:r>
          <a:endParaRPr lang="en-AE" dirty="0"/>
        </a:p>
      </dgm:t>
    </dgm:pt>
    <dgm:pt modelId="{72BC3BA0-E762-4E48-AC2E-267462ACB643}" type="parTrans" cxnId="{89DB9EDD-0C1F-485B-9C09-E09EE450276B}">
      <dgm:prSet/>
      <dgm:spPr/>
      <dgm:t>
        <a:bodyPr/>
        <a:lstStyle/>
        <a:p>
          <a:endParaRPr lang="en-AE"/>
        </a:p>
      </dgm:t>
    </dgm:pt>
    <dgm:pt modelId="{CE739F5E-EA53-45CA-A515-1B2E4CF138CE}" type="sibTrans" cxnId="{89DB9EDD-0C1F-485B-9C09-E09EE450276B}">
      <dgm:prSet/>
      <dgm:spPr/>
      <dgm:t>
        <a:bodyPr/>
        <a:lstStyle/>
        <a:p>
          <a:endParaRPr lang="en-AE"/>
        </a:p>
      </dgm:t>
    </dgm:pt>
    <dgm:pt modelId="{0E806E30-1804-44C9-90F9-20A287B737DB}">
      <dgm:prSet/>
      <dgm:spPr/>
      <dgm:t>
        <a:bodyPr/>
        <a:lstStyle/>
        <a:p>
          <a:r>
            <a:rPr lang="en-US" dirty="0"/>
            <a:t>Exporting the data to CSV</a:t>
          </a:r>
          <a:endParaRPr lang="en-AE" dirty="0"/>
        </a:p>
      </dgm:t>
    </dgm:pt>
    <dgm:pt modelId="{6A0A6C5F-0AC7-4138-94AE-680EB55E6276}" type="parTrans" cxnId="{3CE8E10C-7170-49A6-9BC2-9E7948FD1644}">
      <dgm:prSet/>
      <dgm:spPr/>
      <dgm:t>
        <a:bodyPr/>
        <a:lstStyle/>
        <a:p>
          <a:endParaRPr lang="en-AE"/>
        </a:p>
      </dgm:t>
    </dgm:pt>
    <dgm:pt modelId="{FEFD8F9E-AACD-4D34-8A73-0ED6826F283F}" type="sibTrans" cxnId="{3CE8E10C-7170-49A6-9BC2-9E7948FD1644}">
      <dgm:prSet/>
      <dgm:spPr/>
      <dgm:t>
        <a:bodyPr/>
        <a:lstStyle/>
        <a:p>
          <a:endParaRPr lang="en-AE"/>
        </a:p>
      </dgm:t>
    </dgm:pt>
    <dgm:pt modelId="{1D944271-D131-47FB-9780-BE738EEA36BF}">
      <dgm:prSet/>
      <dgm:spPr/>
      <dgm:t>
        <a:bodyPr/>
        <a:lstStyle/>
        <a:p>
          <a:r>
            <a:rPr lang="en-US" dirty="0"/>
            <a:t>Collecting the data by parsing HTML tables</a:t>
          </a:r>
          <a:endParaRPr lang="en-AE" dirty="0"/>
        </a:p>
      </dgm:t>
    </dgm:pt>
    <dgm:pt modelId="{BBADF46F-B104-4128-B32D-D9EF651F8BF7}" type="parTrans" cxnId="{1BB875F3-BF55-4F47-881B-9B09FF2382F6}">
      <dgm:prSet/>
      <dgm:spPr/>
      <dgm:t>
        <a:bodyPr/>
        <a:lstStyle/>
        <a:p>
          <a:endParaRPr lang="en-AE"/>
        </a:p>
      </dgm:t>
    </dgm:pt>
    <dgm:pt modelId="{00A969D1-B442-4465-B63E-55A0F584E5E1}" type="sibTrans" cxnId="{1BB875F3-BF55-4F47-881B-9B09FF2382F6}">
      <dgm:prSet/>
      <dgm:spPr/>
      <dgm:t>
        <a:bodyPr/>
        <a:lstStyle/>
        <a:p>
          <a:endParaRPr lang="en-AE"/>
        </a:p>
      </dgm:t>
    </dgm:pt>
    <dgm:pt modelId="{E72F080A-774D-411A-A77A-C8D4E1E4AB5F}" type="pres">
      <dgm:prSet presAssocID="{446CF3B5-76D7-4C50-87D0-8E677C9317BE}" presName="Name0" presStyleCnt="0">
        <dgm:presLayoutVars>
          <dgm:dir/>
          <dgm:animLvl val="lvl"/>
          <dgm:resizeHandles val="exact"/>
        </dgm:presLayoutVars>
      </dgm:prSet>
      <dgm:spPr/>
    </dgm:pt>
    <dgm:pt modelId="{D7A1F5FE-F136-4874-90D3-A66B599CFC58}" type="pres">
      <dgm:prSet presAssocID="{0E806E30-1804-44C9-90F9-20A287B737DB}" presName="boxAndChildren" presStyleCnt="0"/>
      <dgm:spPr/>
    </dgm:pt>
    <dgm:pt modelId="{4AA5618A-7D85-4D6A-AFF2-5FB44EA7FD44}" type="pres">
      <dgm:prSet presAssocID="{0E806E30-1804-44C9-90F9-20A287B737DB}" presName="parentTextBox" presStyleLbl="node1" presStyleIdx="0" presStyleCnt="5"/>
      <dgm:spPr/>
    </dgm:pt>
    <dgm:pt modelId="{DB7B9CF5-5651-4CB9-B7BC-D50D682A9B81}" type="pres">
      <dgm:prSet presAssocID="{00A969D1-B442-4465-B63E-55A0F584E5E1}" presName="sp" presStyleCnt="0"/>
      <dgm:spPr/>
    </dgm:pt>
    <dgm:pt modelId="{D400FD62-1B4C-4181-86F1-23EE3DE49647}" type="pres">
      <dgm:prSet presAssocID="{1D944271-D131-47FB-9780-BE738EEA36BF}" presName="arrowAndChildren" presStyleCnt="0"/>
      <dgm:spPr/>
    </dgm:pt>
    <dgm:pt modelId="{BB36F8B9-621A-492E-97E6-3B1CF0CF4170}" type="pres">
      <dgm:prSet presAssocID="{1D944271-D131-47FB-9780-BE738EEA36BF}" presName="parentTextArrow" presStyleLbl="node1" presStyleIdx="1" presStyleCnt="5"/>
      <dgm:spPr/>
    </dgm:pt>
    <dgm:pt modelId="{9CAF2BEF-62A4-4EC2-8148-043BDF44AF11}" type="pres">
      <dgm:prSet presAssocID="{CE739F5E-EA53-45CA-A515-1B2E4CF138CE}" presName="sp" presStyleCnt="0"/>
      <dgm:spPr/>
    </dgm:pt>
    <dgm:pt modelId="{093E4A85-4147-4CC9-8DB4-C60A9920AA5A}" type="pres">
      <dgm:prSet presAssocID="{C0569A7E-929B-4E29-9F6C-CF6A3581F919}" presName="arrowAndChildren" presStyleCnt="0"/>
      <dgm:spPr/>
    </dgm:pt>
    <dgm:pt modelId="{7287C858-A8A4-414F-98DA-E98FE386B3FA}" type="pres">
      <dgm:prSet presAssocID="{C0569A7E-929B-4E29-9F6C-CF6A3581F919}" presName="parentTextArrow" presStyleLbl="node1" presStyleIdx="2" presStyleCnt="5"/>
      <dgm:spPr/>
    </dgm:pt>
    <dgm:pt modelId="{AF355A04-197B-4B8D-91A9-94485CC6D2DC}" type="pres">
      <dgm:prSet presAssocID="{599D46F1-C3B5-44EC-B4E6-FEDD4CA2FD65}" presName="sp" presStyleCnt="0"/>
      <dgm:spPr/>
    </dgm:pt>
    <dgm:pt modelId="{FECC98FC-4113-41EE-AB37-2C2546D9B759}" type="pres">
      <dgm:prSet presAssocID="{A07CE3EB-560E-4038-A68B-2347D876DCEA}" presName="arrowAndChildren" presStyleCnt="0"/>
      <dgm:spPr/>
    </dgm:pt>
    <dgm:pt modelId="{84998790-9D70-436C-82B3-A582DB8FDB28}" type="pres">
      <dgm:prSet presAssocID="{A07CE3EB-560E-4038-A68B-2347D876DCEA}" presName="parentTextArrow" presStyleLbl="node1" presStyleIdx="3" presStyleCnt="5"/>
      <dgm:spPr/>
    </dgm:pt>
    <dgm:pt modelId="{72582515-B2E4-4FAD-BF9C-B2FAF3655A71}" type="pres">
      <dgm:prSet presAssocID="{98893A22-F91C-47D1-9342-DB759A157EBD}" presName="sp" presStyleCnt="0"/>
      <dgm:spPr/>
    </dgm:pt>
    <dgm:pt modelId="{D9B90044-FCB3-47F1-A5F8-1F60FB964AD8}" type="pres">
      <dgm:prSet presAssocID="{9A2E2AAD-26F2-4DE7-827F-C9C667F63060}" presName="arrowAndChildren" presStyleCnt="0"/>
      <dgm:spPr/>
    </dgm:pt>
    <dgm:pt modelId="{A4FF680A-32FC-4421-BE6C-32FCEAA0C1D2}" type="pres">
      <dgm:prSet presAssocID="{9A2E2AAD-26F2-4DE7-827F-C9C667F63060}" presName="parentTextArrow" presStyleLbl="node1" presStyleIdx="4" presStyleCnt="5" custLinFactNeighborX="0" custLinFactNeighborY="-277"/>
      <dgm:spPr/>
    </dgm:pt>
  </dgm:ptLst>
  <dgm:cxnLst>
    <dgm:cxn modelId="{F1564208-A42B-4762-B6B1-9EA003F79D04}" srcId="{446CF3B5-76D7-4C50-87D0-8E677C9317BE}" destId="{9A2E2AAD-26F2-4DE7-827F-C9C667F63060}" srcOrd="0" destOrd="0" parTransId="{0D99EA5D-1BE1-4D2A-83BB-5B3442D6EDF6}" sibTransId="{98893A22-F91C-47D1-9342-DB759A157EBD}"/>
    <dgm:cxn modelId="{3CE8E10C-7170-49A6-9BC2-9E7948FD1644}" srcId="{446CF3B5-76D7-4C50-87D0-8E677C9317BE}" destId="{0E806E30-1804-44C9-90F9-20A287B737DB}" srcOrd="4" destOrd="0" parTransId="{6A0A6C5F-0AC7-4138-94AE-680EB55E6276}" sibTransId="{FEFD8F9E-AACD-4D34-8A73-0ED6826F283F}"/>
    <dgm:cxn modelId="{3A58DB25-0BB5-42EC-BF49-4A46D6B2CD1B}" type="presOf" srcId="{9A2E2AAD-26F2-4DE7-827F-C9C667F63060}" destId="{A4FF680A-32FC-4421-BE6C-32FCEAA0C1D2}" srcOrd="0" destOrd="0" presId="urn:microsoft.com/office/officeart/2005/8/layout/process4"/>
    <dgm:cxn modelId="{63EF022C-1D18-4322-885A-9E9CE1B59E5C}" type="presOf" srcId="{446CF3B5-76D7-4C50-87D0-8E677C9317BE}" destId="{E72F080A-774D-411A-A77A-C8D4E1E4AB5F}" srcOrd="0" destOrd="0" presId="urn:microsoft.com/office/officeart/2005/8/layout/process4"/>
    <dgm:cxn modelId="{8644F43F-EB11-4896-9134-C115A4D7EB3B}" type="presOf" srcId="{A07CE3EB-560E-4038-A68B-2347D876DCEA}" destId="{84998790-9D70-436C-82B3-A582DB8FDB28}" srcOrd="0" destOrd="0" presId="urn:microsoft.com/office/officeart/2005/8/layout/process4"/>
    <dgm:cxn modelId="{B9180F61-2EA9-43FD-B859-E653BC1C9C76}" srcId="{446CF3B5-76D7-4C50-87D0-8E677C9317BE}" destId="{A07CE3EB-560E-4038-A68B-2347D876DCEA}" srcOrd="1" destOrd="0" parTransId="{62D7C750-825C-43D8-893C-42E9ABE16586}" sibTransId="{599D46F1-C3B5-44EC-B4E6-FEDD4CA2FD65}"/>
    <dgm:cxn modelId="{E0952557-203A-4331-8A70-6F7DBB76EB62}" type="presOf" srcId="{C0569A7E-929B-4E29-9F6C-CF6A3581F919}" destId="{7287C858-A8A4-414F-98DA-E98FE386B3FA}" srcOrd="0" destOrd="0" presId="urn:microsoft.com/office/officeart/2005/8/layout/process4"/>
    <dgm:cxn modelId="{91DF7BC2-D9B7-44F9-960F-5B6D6BB36B27}" type="presOf" srcId="{1D944271-D131-47FB-9780-BE738EEA36BF}" destId="{BB36F8B9-621A-492E-97E6-3B1CF0CF4170}" srcOrd="0" destOrd="0" presId="urn:microsoft.com/office/officeart/2005/8/layout/process4"/>
    <dgm:cxn modelId="{CDC50DCB-C639-4B2A-B23D-7354C4B17F06}" type="presOf" srcId="{0E806E30-1804-44C9-90F9-20A287B737DB}" destId="{4AA5618A-7D85-4D6A-AFF2-5FB44EA7FD44}" srcOrd="0" destOrd="0" presId="urn:microsoft.com/office/officeart/2005/8/layout/process4"/>
    <dgm:cxn modelId="{89DB9EDD-0C1F-485B-9C09-E09EE450276B}" srcId="{446CF3B5-76D7-4C50-87D0-8E677C9317BE}" destId="{C0569A7E-929B-4E29-9F6C-CF6A3581F919}" srcOrd="2" destOrd="0" parTransId="{72BC3BA0-E762-4E48-AC2E-267462ACB643}" sibTransId="{CE739F5E-EA53-45CA-A515-1B2E4CF138CE}"/>
    <dgm:cxn modelId="{1BB875F3-BF55-4F47-881B-9B09FF2382F6}" srcId="{446CF3B5-76D7-4C50-87D0-8E677C9317BE}" destId="{1D944271-D131-47FB-9780-BE738EEA36BF}" srcOrd="3" destOrd="0" parTransId="{BBADF46F-B104-4128-B32D-D9EF651F8BF7}" sibTransId="{00A969D1-B442-4465-B63E-55A0F584E5E1}"/>
    <dgm:cxn modelId="{520B61FF-9CBE-4D45-ADAD-F864C7F586A2}" type="presParOf" srcId="{E72F080A-774D-411A-A77A-C8D4E1E4AB5F}" destId="{D7A1F5FE-F136-4874-90D3-A66B599CFC58}" srcOrd="0" destOrd="0" presId="urn:microsoft.com/office/officeart/2005/8/layout/process4"/>
    <dgm:cxn modelId="{936623D1-9915-468C-9818-E38CB3F4D3A9}" type="presParOf" srcId="{D7A1F5FE-F136-4874-90D3-A66B599CFC58}" destId="{4AA5618A-7D85-4D6A-AFF2-5FB44EA7FD44}" srcOrd="0" destOrd="0" presId="urn:microsoft.com/office/officeart/2005/8/layout/process4"/>
    <dgm:cxn modelId="{BCB36C6B-A49D-4D5A-97BF-D08A6885008B}" type="presParOf" srcId="{E72F080A-774D-411A-A77A-C8D4E1E4AB5F}" destId="{DB7B9CF5-5651-4CB9-B7BC-D50D682A9B81}" srcOrd="1" destOrd="0" presId="urn:microsoft.com/office/officeart/2005/8/layout/process4"/>
    <dgm:cxn modelId="{8E3A3EE9-94DB-4E52-9493-96B6C04C2A2A}" type="presParOf" srcId="{E72F080A-774D-411A-A77A-C8D4E1E4AB5F}" destId="{D400FD62-1B4C-4181-86F1-23EE3DE49647}" srcOrd="2" destOrd="0" presId="urn:microsoft.com/office/officeart/2005/8/layout/process4"/>
    <dgm:cxn modelId="{1290413B-97E1-40B5-9B36-BF817CC73FFF}" type="presParOf" srcId="{D400FD62-1B4C-4181-86F1-23EE3DE49647}" destId="{BB36F8B9-621A-492E-97E6-3B1CF0CF4170}" srcOrd="0" destOrd="0" presId="urn:microsoft.com/office/officeart/2005/8/layout/process4"/>
    <dgm:cxn modelId="{EF238788-4058-43E3-AE75-9FB96DA2BDBF}" type="presParOf" srcId="{E72F080A-774D-411A-A77A-C8D4E1E4AB5F}" destId="{9CAF2BEF-62A4-4EC2-8148-043BDF44AF11}" srcOrd="3" destOrd="0" presId="urn:microsoft.com/office/officeart/2005/8/layout/process4"/>
    <dgm:cxn modelId="{368FA066-3C55-4EA8-9A24-CD3C24DE0B6F}" type="presParOf" srcId="{E72F080A-774D-411A-A77A-C8D4E1E4AB5F}" destId="{093E4A85-4147-4CC9-8DB4-C60A9920AA5A}" srcOrd="4" destOrd="0" presId="urn:microsoft.com/office/officeart/2005/8/layout/process4"/>
    <dgm:cxn modelId="{DE3C9BD9-468D-441B-9D7B-CA5014E4E193}" type="presParOf" srcId="{093E4A85-4147-4CC9-8DB4-C60A9920AA5A}" destId="{7287C858-A8A4-414F-98DA-E98FE386B3FA}" srcOrd="0" destOrd="0" presId="urn:microsoft.com/office/officeart/2005/8/layout/process4"/>
    <dgm:cxn modelId="{068101C7-DC7F-4237-AB14-8868579D0C61}" type="presParOf" srcId="{E72F080A-774D-411A-A77A-C8D4E1E4AB5F}" destId="{AF355A04-197B-4B8D-91A9-94485CC6D2DC}" srcOrd="5" destOrd="0" presId="urn:microsoft.com/office/officeart/2005/8/layout/process4"/>
    <dgm:cxn modelId="{508AA06E-A9F7-41D0-9A9F-8BC7FCBB2EE0}" type="presParOf" srcId="{E72F080A-774D-411A-A77A-C8D4E1E4AB5F}" destId="{FECC98FC-4113-41EE-AB37-2C2546D9B759}" srcOrd="6" destOrd="0" presId="urn:microsoft.com/office/officeart/2005/8/layout/process4"/>
    <dgm:cxn modelId="{3FB0569A-DAF5-4516-9DF5-065A6695CE8D}" type="presParOf" srcId="{FECC98FC-4113-41EE-AB37-2C2546D9B759}" destId="{84998790-9D70-436C-82B3-A582DB8FDB28}" srcOrd="0" destOrd="0" presId="urn:microsoft.com/office/officeart/2005/8/layout/process4"/>
    <dgm:cxn modelId="{EEEA3F7A-F48E-43A0-B4E6-9372AD908C0E}" type="presParOf" srcId="{E72F080A-774D-411A-A77A-C8D4E1E4AB5F}" destId="{72582515-B2E4-4FAD-BF9C-B2FAF3655A71}" srcOrd="7" destOrd="0" presId="urn:microsoft.com/office/officeart/2005/8/layout/process4"/>
    <dgm:cxn modelId="{2EDE127E-77A6-45BA-9E96-CACD2F679DB3}" type="presParOf" srcId="{E72F080A-774D-411A-A77A-C8D4E1E4AB5F}" destId="{D9B90044-FCB3-47F1-A5F8-1F60FB964AD8}" srcOrd="8" destOrd="0" presId="urn:microsoft.com/office/officeart/2005/8/layout/process4"/>
    <dgm:cxn modelId="{23C83C2A-D127-4557-8459-2A2E3C264CED}" type="presParOf" srcId="{D9B90044-FCB3-47F1-A5F8-1F60FB964AD8}" destId="{A4FF680A-32FC-4421-BE6C-32FCEAA0C1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95B02F-A5E5-4849-A516-C34D01BA18CF}"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AE"/>
        </a:p>
      </dgm:t>
    </dgm:pt>
    <dgm:pt modelId="{A2E914C2-DDE3-4DCB-8A14-53A1FEC90480}">
      <dgm:prSet phldrT="[Text]"/>
      <dgm:spPr/>
      <dgm:t>
        <a:bodyPr/>
        <a:lstStyle/>
        <a:p>
          <a:r>
            <a:rPr lang="en-US" dirty="0"/>
            <a:t>Creating a NumPy array from “Class ” columns</a:t>
          </a:r>
          <a:endParaRPr lang="en-AE" dirty="0"/>
        </a:p>
      </dgm:t>
    </dgm:pt>
    <dgm:pt modelId="{E47CF218-AA40-48F4-94D9-1E48E42C94AB}" type="parTrans" cxnId="{446A3852-B6C5-4586-924F-B3170628AC82}">
      <dgm:prSet/>
      <dgm:spPr/>
      <dgm:t>
        <a:bodyPr/>
        <a:lstStyle/>
        <a:p>
          <a:endParaRPr lang="en-AE"/>
        </a:p>
      </dgm:t>
    </dgm:pt>
    <dgm:pt modelId="{B2F4CAFD-00B6-4EFF-8CC6-FF675EF110E5}" type="sibTrans" cxnId="{446A3852-B6C5-4586-924F-B3170628AC82}">
      <dgm:prSet/>
      <dgm:spPr/>
      <dgm:t>
        <a:bodyPr/>
        <a:lstStyle/>
        <a:p>
          <a:endParaRPr lang="en-AE"/>
        </a:p>
      </dgm:t>
    </dgm:pt>
    <dgm:pt modelId="{56B60C08-9E9E-45D3-83FB-3B6DE32D9383}">
      <dgm:prSet phldrT="[Text]"/>
      <dgm:spPr/>
      <dgm:t>
        <a:bodyPr/>
        <a:lstStyle/>
        <a:p>
          <a:r>
            <a:rPr lang="en-US" dirty="0"/>
            <a:t>Standardizing the data</a:t>
          </a:r>
          <a:endParaRPr lang="en-AE" dirty="0"/>
        </a:p>
      </dgm:t>
    </dgm:pt>
    <dgm:pt modelId="{4FB888AD-2BAA-4A6C-B936-D02053C50CBB}" type="parTrans" cxnId="{6E2F0B8C-0AF3-4ACB-8EC0-671DB8C4F4CB}">
      <dgm:prSet/>
      <dgm:spPr/>
      <dgm:t>
        <a:bodyPr/>
        <a:lstStyle/>
        <a:p>
          <a:endParaRPr lang="en-AE"/>
        </a:p>
      </dgm:t>
    </dgm:pt>
    <dgm:pt modelId="{170FFA4E-75E7-47F6-88DF-EEA8E29DB25C}" type="sibTrans" cxnId="{6E2F0B8C-0AF3-4ACB-8EC0-671DB8C4F4CB}">
      <dgm:prSet/>
      <dgm:spPr/>
      <dgm:t>
        <a:bodyPr/>
        <a:lstStyle/>
        <a:p>
          <a:endParaRPr lang="en-AE"/>
        </a:p>
      </dgm:t>
    </dgm:pt>
    <dgm:pt modelId="{C2880B52-991D-455F-A7AA-3E83D198EC08}">
      <dgm:prSet phldrT="[Text]"/>
      <dgm:spPr/>
      <dgm:t>
        <a:bodyPr/>
        <a:lstStyle/>
        <a:p>
          <a:r>
            <a:rPr lang="en-US" dirty="0"/>
            <a:t>Train Test Split</a:t>
          </a:r>
          <a:endParaRPr lang="en-AE" dirty="0"/>
        </a:p>
      </dgm:t>
    </dgm:pt>
    <dgm:pt modelId="{B847C95C-0603-45A3-9EE5-ECB95B3D51F9}" type="parTrans" cxnId="{78B0F8EC-91B0-44A1-84E0-3A81E3B9B5CD}">
      <dgm:prSet/>
      <dgm:spPr/>
      <dgm:t>
        <a:bodyPr/>
        <a:lstStyle/>
        <a:p>
          <a:endParaRPr lang="en-AE"/>
        </a:p>
      </dgm:t>
    </dgm:pt>
    <dgm:pt modelId="{9ABA73E7-82A5-47E5-BF25-AD23B86C566F}" type="sibTrans" cxnId="{78B0F8EC-91B0-44A1-84E0-3A81E3B9B5CD}">
      <dgm:prSet/>
      <dgm:spPr/>
      <dgm:t>
        <a:bodyPr/>
        <a:lstStyle/>
        <a:p>
          <a:endParaRPr lang="en-AE"/>
        </a:p>
      </dgm:t>
    </dgm:pt>
    <dgm:pt modelId="{2DCAEE6A-5EF0-4FA4-9AD7-151259A292D1}">
      <dgm:prSet/>
      <dgm:spPr/>
      <dgm:t>
        <a:bodyPr/>
        <a:lstStyle/>
        <a:p>
          <a:r>
            <a:rPr lang="en-US" dirty="0"/>
            <a:t>Hyper Parameter Tuning with GridSearchCV</a:t>
          </a:r>
          <a:endParaRPr lang="en-AE" dirty="0"/>
        </a:p>
      </dgm:t>
    </dgm:pt>
    <dgm:pt modelId="{37D36F2A-0FD0-4916-A321-3407064FE859}" type="parTrans" cxnId="{CA99C53D-D4E2-4448-A9DB-E5362213372F}">
      <dgm:prSet/>
      <dgm:spPr/>
      <dgm:t>
        <a:bodyPr/>
        <a:lstStyle/>
        <a:p>
          <a:endParaRPr lang="en-AE"/>
        </a:p>
      </dgm:t>
    </dgm:pt>
    <dgm:pt modelId="{D7F4D36F-7760-440F-B602-4F501374AFBD}" type="sibTrans" cxnId="{CA99C53D-D4E2-4448-A9DB-E5362213372F}">
      <dgm:prSet/>
      <dgm:spPr/>
      <dgm:t>
        <a:bodyPr/>
        <a:lstStyle/>
        <a:p>
          <a:endParaRPr lang="en-AE"/>
        </a:p>
      </dgm:t>
    </dgm:pt>
    <dgm:pt modelId="{C0948547-3557-4DCD-B66C-2D11B529157C}">
      <dgm:prSet/>
      <dgm:spPr/>
      <dgm:t>
        <a:bodyPr/>
        <a:lstStyle/>
        <a:p>
          <a:r>
            <a:rPr lang="en-US" dirty="0"/>
            <a:t>Accuracy calculation</a:t>
          </a:r>
          <a:endParaRPr lang="en-AE" dirty="0"/>
        </a:p>
      </dgm:t>
    </dgm:pt>
    <dgm:pt modelId="{D2035E6F-19F8-408F-A03F-51C966D70F1A}" type="parTrans" cxnId="{EF1DDC46-C270-4055-92A6-7C864731BC11}">
      <dgm:prSet/>
      <dgm:spPr/>
      <dgm:t>
        <a:bodyPr/>
        <a:lstStyle/>
        <a:p>
          <a:endParaRPr lang="en-AE"/>
        </a:p>
      </dgm:t>
    </dgm:pt>
    <dgm:pt modelId="{458B0A5D-2A3E-4991-B2B5-171144CFB827}" type="sibTrans" cxnId="{EF1DDC46-C270-4055-92A6-7C864731BC11}">
      <dgm:prSet/>
      <dgm:spPr/>
      <dgm:t>
        <a:bodyPr/>
        <a:lstStyle/>
        <a:p>
          <a:endParaRPr lang="en-AE"/>
        </a:p>
      </dgm:t>
    </dgm:pt>
    <dgm:pt modelId="{E75B0431-DD4D-4804-8A36-44663F999F3D}">
      <dgm:prSet/>
      <dgm:spPr/>
      <dgm:t>
        <a:bodyPr/>
        <a:lstStyle/>
        <a:p>
          <a:r>
            <a:rPr lang="en-US" dirty="0"/>
            <a:t>Confusion Matrix</a:t>
          </a:r>
          <a:endParaRPr lang="en-AE" dirty="0"/>
        </a:p>
      </dgm:t>
    </dgm:pt>
    <dgm:pt modelId="{0E2EFABA-85C4-4BF6-896A-4F1BB69C8439}" type="parTrans" cxnId="{5CA48650-478C-4104-A1FC-327B591CFB60}">
      <dgm:prSet/>
      <dgm:spPr/>
      <dgm:t>
        <a:bodyPr/>
        <a:lstStyle/>
        <a:p>
          <a:endParaRPr lang="en-AE"/>
        </a:p>
      </dgm:t>
    </dgm:pt>
    <dgm:pt modelId="{9C3E3B82-676F-49D0-85F4-129835B60D11}" type="sibTrans" cxnId="{5CA48650-478C-4104-A1FC-327B591CFB60}">
      <dgm:prSet/>
      <dgm:spPr/>
      <dgm:t>
        <a:bodyPr/>
        <a:lstStyle/>
        <a:p>
          <a:endParaRPr lang="en-AE"/>
        </a:p>
      </dgm:t>
    </dgm:pt>
    <dgm:pt modelId="{C448D7E9-4AB9-46F8-83D1-8001BBF3B927}">
      <dgm:prSet/>
      <dgm:spPr/>
      <dgm:t>
        <a:bodyPr/>
        <a:lstStyle/>
        <a:p>
          <a:r>
            <a:rPr lang="en-US" dirty="0"/>
            <a:t>Finding the best model</a:t>
          </a:r>
          <a:endParaRPr lang="en-AE" dirty="0"/>
        </a:p>
      </dgm:t>
    </dgm:pt>
    <dgm:pt modelId="{8E8DC3B5-9363-4797-A914-A197CDB30527}" type="parTrans" cxnId="{A8CE5938-4A1E-4356-ABCA-A1E1F39E810F}">
      <dgm:prSet/>
      <dgm:spPr/>
      <dgm:t>
        <a:bodyPr/>
        <a:lstStyle/>
        <a:p>
          <a:endParaRPr lang="en-AE"/>
        </a:p>
      </dgm:t>
    </dgm:pt>
    <dgm:pt modelId="{174D3BA2-04CD-4B5F-9A31-2319034EF6C8}" type="sibTrans" cxnId="{A8CE5938-4A1E-4356-ABCA-A1E1F39E810F}">
      <dgm:prSet/>
      <dgm:spPr/>
      <dgm:t>
        <a:bodyPr/>
        <a:lstStyle/>
        <a:p>
          <a:endParaRPr lang="en-AE"/>
        </a:p>
      </dgm:t>
    </dgm:pt>
    <dgm:pt modelId="{6741A6C8-BD96-413D-A175-121A7632B07D}" type="pres">
      <dgm:prSet presAssocID="{E995B02F-A5E5-4849-A516-C34D01BA18CF}" presName="Name0" presStyleCnt="0">
        <dgm:presLayoutVars>
          <dgm:chMax val="11"/>
          <dgm:chPref val="11"/>
          <dgm:dir/>
          <dgm:resizeHandles/>
        </dgm:presLayoutVars>
      </dgm:prSet>
      <dgm:spPr/>
    </dgm:pt>
    <dgm:pt modelId="{9651A6EA-49DB-4480-865A-FDAEAD1B642F}" type="pres">
      <dgm:prSet presAssocID="{C448D7E9-4AB9-46F8-83D1-8001BBF3B927}" presName="Accent7" presStyleCnt="0"/>
      <dgm:spPr/>
    </dgm:pt>
    <dgm:pt modelId="{157FD914-2687-4D1F-8130-5F4707E03F00}" type="pres">
      <dgm:prSet presAssocID="{C448D7E9-4AB9-46F8-83D1-8001BBF3B927}" presName="Accent" presStyleLbl="node1" presStyleIdx="0" presStyleCnt="7"/>
      <dgm:spPr/>
    </dgm:pt>
    <dgm:pt modelId="{8B93B57C-FFF9-41D4-8E5E-13A03B11B9D6}" type="pres">
      <dgm:prSet presAssocID="{C448D7E9-4AB9-46F8-83D1-8001BBF3B927}" presName="ParentBackground7" presStyleCnt="0"/>
      <dgm:spPr/>
    </dgm:pt>
    <dgm:pt modelId="{FEEE3C56-4113-4668-B957-DA9E8FA336E8}" type="pres">
      <dgm:prSet presAssocID="{C448D7E9-4AB9-46F8-83D1-8001BBF3B927}" presName="ParentBackground" presStyleLbl="fgAcc1" presStyleIdx="0" presStyleCnt="7"/>
      <dgm:spPr/>
    </dgm:pt>
    <dgm:pt modelId="{C84C1394-DCE8-4183-B498-0688FD5F49AD}" type="pres">
      <dgm:prSet presAssocID="{C448D7E9-4AB9-46F8-83D1-8001BBF3B927}" presName="Parent7" presStyleLbl="revTx" presStyleIdx="0" presStyleCnt="0">
        <dgm:presLayoutVars>
          <dgm:chMax val="1"/>
          <dgm:chPref val="1"/>
          <dgm:bulletEnabled val="1"/>
        </dgm:presLayoutVars>
      </dgm:prSet>
      <dgm:spPr/>
    </dgm:pt>
    <dgm:pt modelId="{5E968630-6255-4292-8C9D-6C636EA86062}" type="pres">
      <dgm:prSet presAssocID="{E75B0431-DD4D-4804-8A36-44663F999F3D}" presName="Accent6" presStyleCnt="0"/>
      <dgm:spPr/>
    </dgm:pt>
    <dgm:pt modelId="{6EA15FC9-5E29-451D-94D4-E063A5D362F1}" type="pres">
      <dgm:prSet presAssocID="{E75B0431-DD4D-4804-8A36-44663F999F3D}" presName="Accent" presStyleLbl="node1" presStyleIdx="1" presStyleCnt="7"/>
      <dgm:spPr/>
    </dgm:pt>
    <dgm:pt modelId="{BBC38A41-5DAB-49A6-B6F6-7C115BC03536}" type="pres">
      <dgm:prSet presAssocID="{E75B0431-DD4D-4804-8A36-44663F999F3D}" presName="ParentBackground6" presStyleCnt="0"/>
      <dgm:spPr/>
    </dgm:pt>
    <dgm:pt modelId="{4E518F00-33C7-4F65-8187-CF01245FDDD8}" type="pres">
      <dgm:prSet presAssocID="{E75B0431-DD4D-4804-8A36-44663F999F3D}" presName="ParentBackground" presStyleLbl="fgAcc1" presStyleIdx="1" presStyleCnt="7"/>
      <dgm:spPr/>
    </dgm:pt>
    <dgm:pt modelId="{5B1499A5-5A00-4B9A-965B-84DBC8DFF401}" type="pres">
      <dgm:prSet presAssocID="{E75B0431-DD4D-4804-8A36-44663F999F3D}" presName="Parent6" presStyleLbl="revTx" presStyleIdx="0" presStyleCnt="0">
        <dgm:presLayoutVars>
          <dgm:chMax val="1"/>
          <dgm:chPref val="1"/>
          <dgm:bulletEnabled val="1"/>
        </dgm:presLayoutVars>
      </dgm:prSet>
      <dgm:spPr/>
    </dgm:pt>
    <dgm:pt modelId="{41F702F9-803C-4F79-BACB-6D79BE1ADB34}" type="pres">
      <dgm:prSet presAssocID="{C0948547-3557-4DCD-B66C-2D11B529157C}" presName="Accent5" presStyleCnt="0"/>
      <dgm:spPr/>
    </dgm:pt>
    <dgm:pt modelId="{7C214F5F-BF98-4C73-B620-E12043287EB4}" type="pres">
      <dgm:prSet presAssocID="{C0948547-3557-4DCD-B66C-2D11B529157C}" presName="Accent" presStyleLbl="node1" presStyleIdx="2" presStyleCnt="7"/>
      <dgm:spPr/>
    </dgm:pt>
    <dgm:pt modelId="{71A562A5-1F17-48B2-8061-7E82FA414BF6}" type="pres">
      <dgm:prSet presAssocID="{C0948547-3557-4DCD-B66C-2D11B529157C}" presName="ParentBackground5" presStyleCnt="0"/>
      <dgm:spPr/>
    </dgm:pt>
    <dgm:pt modelId="{7618E96E-64FD-44FF-A2F3-CFB91E000912}" type="pres">
      <dgm:prSet presAssocID="{C0948547-3557-4DCD-B66C-2D11B529157C}" presName="ParentBackground" presStyleLbl="fgAcc1" presStyleIdx="2" presStyleCnt="7"/>
      <dgm:spPr/>
    </dgm:pt>
    <dgm:pt modelId="{39F2FA50-12E6-41A7-9FDC-3D99B40C06FE}" type="pres">
      <dgm:prSet presAssocID="{C0948547-3557-4DCD-B66C-2D11B529157C}" presName="Parent5" presStyleLbl="revTx" presStyleIdx="0" presStyleCnt="0">
        <dgm:presLayoutVars>
          <dgm:chMax val="1"/>
          <dgm:chPref val="1"/>
          <dgm:bulletEnabled val="1"/>
        </dgm:presLayoutVars>
      </dgm:prSet>
      <dgm:spPr/>
    </dgm:pt>
    <dgm:pt modelId="{A0DEB670-2632-490D-A63E-22035062FC99}" type="pres">
      <dgm:prSet presAssocID="{2DCAEE6A-5EF0-4FA4-9AD7-151259A292D1}" presName="Accent4" presStyleCnt="0"/>
      <dgm:spPr/>
    </dgm:pt>
    <dgm:pt modelId="{B99BBED9-8AD4-4C9D-80A1-86A6E3723C80}" type="pres">
      <dgm:prSet presAssocID="{2DCAEE6A-5EF0-4FA4-9AD7-151259A292D1}" presName="Accent" presStyleLbl="node1" presStyleIdx="3" presStyleCnt="7"/>
      <dgm:spPr/>
    </dgm:pt>
    <dgm:pt modelId="{3FC225FF-2D83-4BC8-991D-72F11738E81D}" type="pres">
      <dgm:prSet presAssocID="{2DCAEE6A-5EF0-4FA4-9AD7-151259A292D1}" presName="ParentBackground4" presStyleCnt="0"/>
      <dgm:spPr/>
    </dgm:pt>
    <dgm:pt modelId="{85021517-4A9F-4783-AE58-BA0EB405E0AF}" type="pres">
      <dgm:prSet presAssocID="{2DCAEE6A-5EF0-4FA4-9AD7-151259A292D1}" presName="ParentBackground" presStyleLbl="fgAcc1" presStyleIdx="3" presStyleCnt="7"/>
      <dgm:spPr/>
    </dgm:pt>
    <dgm:pt modelId="{D8C6734F-C44E-429D-93AE-20060DABB1AC}" type="pres">
      <dgm:prSet presAssocID="{2DCAEE6A-5EF0-4FA4-9AD7-151259A292D1}" presName="Parent4" presStyleLbl="revTx" presStyleIdx="0" presStyleCnt="0">
        <dgm:presLayoutVars>
          <dgm:chMax val="1"/>
          <dgm:chPref val="1"/>
          <dgm:bulletEnabled val="1"/>
        </dgm:presLayoutVars>
      </dgm:prSet>
      <dgm:spPr/>
    </dgm:pt>
    <dgm:pt modelId="{B3028882-8778-4EBB-A1C0-D899693C1D7E}" type="pres">
      <dgm:prSet presAssocID="{C2880B52-991D-455F-A7AA-3E83D198EC08}" presName="Accent3" presStyleCnt="0"/>
      <dgm:spPr/>
    </dgm:pt>
    <dgm:pt modelId="{1F7FFF9C-CDDF-4919-9A83-7BCB30403682}" type="pres">
      <dgm:prSet presAssocID="{C2880B52-991D-455F-A7AA-3E83D198EC08}" presName="Accent" presStyleLbl="node1" presStyleIdx="4" presStyleCnt="7"/>
      <dgm:spPr/>
    </dgm:pt>
    <dgm:pt modelId="{FE1E354F-64E2-4B9E-B411-E8BC634CB1F5}" type="pres">
      <dgm:prSet presAssocID="{C2880B52-991D-455F-A7AA-3E83D198EC08}" presName="ParentBackground3" presStyleCnt="0"/>
      <dgm:spPr/>
    </dgm:pt>
    <dgm:pt modelId="{5F0F519E-6C6E-4D76-8B69-499F5D0CCCFB}" type="pres">
      <dgm:prSet presAssocID="{C2880B52-991D-455F-A7AA-3E83D198EC08}" presName="ParentBackground" presStyleLbl="fgAcc1" presStyleIdx="4" presStyleCnt="7"/>
      <dgm:spPr/>
    </dgm:pt>
    <dgm:pt modelId="{27BE30A5-FE35-4CF8-9B20-1E01108F6E07}" type="pres">
      <dgm:prSet presAssocID="{C2880B52-991D-455F-A7AA-3E83D198EC08}" presName="Parent3" presStyleLbl="revTx" presStyleIdx="0" presStyleCnt="0">
        <dgm:presLayoutVars>
          <dgm:chMax val="1"/>
          <dgm:chPref val="1"/>
          <dgm:bulletEnabled val="1"/>
        </dgm:presLayoutVars>
      </dgm:prSet>
      <dgm:spPr/>
    </dgm:pt>
    <dgm:pt modelId="{0A7B38C7-9F12-4ABF-A04C-7D082592B573}" type="pres">
      <dgm:prSet presAssocID="{56B60C08-9E9E-45D3-83FB-3B6DE32D9383}" presName="Accent2" presStyleCnt="0"/>
      <dgm:spPr/>
    </dgm:pt>
    <dgm:pt modelId="{0797D0B0-A262-4899-96B7-0A71216A3DB8}" type="pres">
      <dgm:prSet presAssocID="{56B60C08-9E9E-45D3-83FB-3B6DE32D9383}" presName="Accent" presStyleLbl="node1" presStyleIdx="5" presStyleCnt="7"/>
      <dgm:spPr/>
    </dgm:pt>
    <dgm:pt modelId="{66523ABE-3559-46CC-A035-732D692CC1FF}" type="pres">
      <dgm:prSet presAssocID="{56B60C08-9E9E-45D3-83FB-3B6DE32D9383}" presName="ParentBackground2" presStyleCnt="0"/>
      <dgm:spPr/>
    </dgm:pt>
    <dgm:pt modelId="{315D3793-49AC-4E13-80E3-A6BEA8E68CA0}" type="pres">
      <dgm:prSet presAssocID="{56B60C08-9E9E-45D3-83FB-3B6DE32D9383}" presName="ParentBackground" presStyleLbl="fgAcc1" presStyleIdx="5" presStyleCnt="7"/>
      <dgm:spPr/>
    </dgm:pt>
    <dgm:pt modelId="{55EB9844-3165-4CB8-B71B-44979CD34833}" type="pres">
      <dgm:prSet presAssocID="{56B60C08-9E9E-45D3-83FB-3B6DE32D9383}" presName="Parent2" presStyleLbl="revTx" presStyleIdx="0" presStyleCnt="0">
        <dgm:presLayoutVars>
          <dgm:chMax val="1"/>
          <dgm:chPref val="1"/>
          <dgm:bulletEnabled val="1"/>
        </dgm:presLayoutVars>
      </dgm:prSet>
      <dgm:spPr/>
    </dgm:pt>
    <dgm:pt modelId="{ADC94AC8-5D2B-4579-862D-8CBC9C64272C}" type="pres">
      <dgm:prSet presAssocID="{A2E914C2-DDE3-4DCB-8A14-53A1FEC90480}" presName="Accent1" presStyleCnt="0"/>
      <dgm:spPr/>
    </dgm:pt>
    <dgm:pt modelId="{5DA384C9-99EB-4494-A953-C45FE80F3ACC}" type="pres">
      <dgm:prSet presAssocID="{A2E914C2-DDE3-4DCB-8A14-53A1FEC90480}" presName="Accent" presStyleLbl="node1" presStyleIdx="6" presStyleCnt="7"/>
      <dgm:spPr/>
    </dgm:pt>
    <dgm:pt modelId="{13699D9F-41C1-40B0-9A86-F911DC90BCB0}" type="pres">
      <dgm:prSet presAssocID="{A2E914C2-DDE3-4DCB-8A14-53A1FEC90480}" presName="ParentBackground1" presStyleCnt="0"/>
      <dgm:spPr/>
    </dgm:pt>
    <dgm:pt modelId="{40F2F012-4C70-439A-A176-F1682D3F59C2}" type="pres">
      <dgm:prSet presAssocID="{A2E914C2-DDE3-4DCB-8A14-53A1FEC90480}" presName="ParentBackground" presStyleLbl="fgAcc1" presStyleIdx="6" presStyleCnt="7"/>
      <dgm:spPr/>
    </dgm:pt>
    <dgm:pt modelId="{0FE9D4D2-BCD8-4DD7-B544-20076BAEDC75}" type="pres">
      <dgm:prSet presAssocID="{A2E914C2-DDE3-4DCB-8A14-53A1FEC90480}" presName="Parent1" presStyleLbl="revTx" presStyleIdx="0" presStyleCnt="0">
        <dgm:presLayoutVars>
          <dgm:chMax val="1"/>
          <dgm:chPref val="1"/>
          <dgm:bulletEnabled val="1"/>
        </dgm:presLayoutVars>
      </dgm:prSet>
      <dgm:spPr/>
    </dgm:pt>
  </dgm:ptLst>
  <dgm:cxnLst>
    <dgm:cxn modelId="{427C0007-6E8F-4BF9-86B1-2DA527DE01BD}" type="presOf" srcId="{56B60C08-9E9E-45D3-83FB-3B6DE32D9383}" destId="{55EB9844-3165-4CB8-B71B-44979CD34833}" srcOrd="1" destOrd="0" presId="urn:microsoft.com/office/officeart/2011/layout/CircleProcess"/>
    <dgm:cxn modelId="{60574A10-FA1C-48AC-A7B1-CC31B147003D}" type="presOf" srcId="{A2E914C2-DDE3-4DCB-8A14-53A1FEC90480}" destId="{0FE9D4D2-BCD8-4DD7-B544-20076BAEDC75}" srcOrd="1" destOrd="0" presId="urn:microsoft.com/office/officeart/2011/layout/CircleProcess"/>
    <dgm:cxn modelId="{E3C90711-E733-4E85-8D74-1AD1A96DFF4C}" type="presOf" srcId="{C448D7E9-4AB9-46F8-83D1-8001BBF3B927}" destId="{C84C1394-DCE8-4183-B498-0688FD5F49AD}" srcOrd="1" destOrd="0" presId="urn:microsoft.com/office/officeart/2011/layout/CircleProcess"/>
    <dgm:cxn modelId="{A6F5A813-573D-47D3-AE61-6CD6A01E1B81}" type="presOf" srcId="{56B60C08-9E9E-45D3-83FB-3B6DE32D9383}" destId="{315D3793-49AC-4E13-80E3-A6BEA8E68CA0}" srcOrd="0" destOrd="0" presId="urn:microsoft.com/office/officeart/2011/layout/CircleProcess"/>
    <dgm:cxn modelId="{06D9FA15-8196-492C-9013-6BAB7A6E9856}" type="presOf" srcId="{A2E914C2-DDE3-4DCB-8A14-53A1FEC90480}" destId="{40F2F012-4C70-439A-A176-F1682D3F59C2}" srcOrd="0" destOrd="0" presId="urn:microsoft.com/office/officeart/2011/layout/CircleProcess"/>
    <dgm:cxn modelId="{D52ECC17-3CA2-4DA8-BF48-168E1889653E}" type="presOf" srcId="{C448D7E9-4AB9-46F8-83D1-8001BBF3B927}" destId="{FEEE3C56-4113-4668-B957-DA9E8FA336E8}" srcOrd="0" destOrd="0" presId="urn:microsoft.com/office/officeart/2011/layout/CircleProcess"/>
    <dgm:cxn modelId="{6BE4B431-BB70-4429-ABBD-0DA5FBE3949C}" type="presOf" srcId="{E75B0431-DD4D-4804-8A36-44663F999F3D}" destId="{5B1499A5-5A00-4B9A-965B-84DBC8DFF401}" srcOrd="1" destOrd="0" presId="urn:microsoft.com/office/officeart/2011/layout/CircleProcess"/>
    <dgm:cxn modelId="{A8CE5938-4A1E-4356-ABCA-A1E1F39E810F}" srcId="{E995B02F-A5E5-4849-A516-C34D01BA18CF}" destId="{C448D7E9-4AB9-46F8-83D1-8001BBF3B927}" srcOrd="6" destOrd="0" parTransId="{8E8DC3B5-9363-4797-A914-A197CDB30527}" sibTransId="{174D3BA2-04CD-4B5F-9A31-2319034EF6C8}"/>
    <dgm:cxn modelId="{CA99C53D-D4E2-4448-A9DB-E5362213372F}" srcId="{E995B02F-A5E5-4849-A516-C34D01BA18CF}" destId="{2DCAEE6A-5EF0-4FA4-9AD7-151259A292D1}" srcOrd="3" destOrd="0" parTransId="{37D36F2A-0FD0-4916-A321-3407064FE859}" sibTransId="{D7F4D36F-7760-440F-B602-4F501374AFBD}"/>
    <dgm:cxn modelId="{0D8AC564-5EED-44C8-BBC3-BAEEAAA755F3}" type="presOf" srcId="{2DCAEE6A-5EF0-4FA4-9AD7-151259A292D1}" destId="{D8C6734F-C44E-429D-93AE-20060DABB1AC}" srcOrd="1" destOrd="0" presId="urn:microsoft.com/office/officeart/2011/layout/CircleProcess"/>
    <dgm:cxn modelId="{BD7EBE45-3B71-4A30-A861-C0615F6B8DD1}" type="presOf" srcId="{E995B02F-A5E5-4849-A516-C34D01BA18CF}" destId="{6741A6C8-BD96-413D-A175-121A7632B07D}" srcOrd="0" destOrd="0" presId="urn:microsoft.com/office/officeart/2011/layout/CircleProcess"/>
    <dgm:cxn modelId="{EF1DDC46-C270-4055-92A6-7C864731BC11}" srcId="{E995B02F-A5E5-4849-A516-C34D01BA18CF}" destId="{C0948547-3557-4DCD-B66C-2D11B529157C}" srcOrd="4" destOrd="0" parTransId="{D2035E6F-19F8-408F-A03F-51C966D70F1A}" sibTransId="{458B0A5D-2A3E-4991-B2B5-171144CFB827}"/>
    <dgm:cxn modelId="{5CA48650-478C-4104-A1FC-327B591CFB60}" srcId="{E995B02F-A5E5-4849-A516-C34D01BA18CF}" destId="{E75B0431-DD4D-4804-8A36-44663F999F3D}" srcOrd="5" destOrd="0" parTransId="{0E2EFABA-85C4-4BF6-896A-4F1BB69C8439}" sibTransId="{9C3E3B82-676F-49D0-85F4-129835B60D11}"/>
    <dgm:cxn modelId="{446A3852-B6C5-4586-924F-B3170628AC82}" srcId="{E995B02F-A5E5-4849-A516-C34D01BA18CF}" destId="{A2E914C2-DDE3-4DCB-8A14-53A1FEC90480}" srcOrd="0" destOrd="0" parTransId="{E47CF218-AA40-48F4-94D9-1E48E42C94AB}" sibTransId="{B2F4CAFD-00B6-4EFF-8CC6-FF675EF110E5}"/>
    <dgm:cxn modelId="{6E2F0B8C-0AF3-4ACB-8EC0-671DB8C4F4CB}" srcId="{E995B02F-A5E5-4849-A516-C34D01BA18CF}" destId="{56B60C08-9E9E-45D3-83FB-3B6DE32D9383}" srcOrd="1" destOrd="0" parTransId="{4FB888AD-2BAA-4A6C-B936-D02053C50CBB}" sibTransId="{170FFA4E-75E7-47F6-88DF-EEA8E29DB25C}"/>
    <dgm:cxn modelId="{5C962699-1EAF-4F12-818F-FFE294AC65B7}" type="presOf" srcId="{C0948547-3557-4DCD-B66C-2D11B529157C}" destId="{7618E96E-64FD-44FF-A2F3-CFB91E000912}" srcOrd="0" destOrd="0" presId="urn:microsoft.com/office/officeart/2011/layout/CircleProcess"/>
    <dgm:cxn modelId="{8F966DB2-EB63-43DF-9C5D-0DCFF08F54AC}" type="presOf" srcId="{C2880B52-991D-455F-A7AA-3E83D198EC08}" destId="{5F0F519E-6C6E-4D76-8B69-499F5D0CCCFB}" srcOrd="0" destOrd="0" presId="urn:microsoft.com/office/officeart/2011/layout/CircleProcess"/>
    <dgm:cxn modelId="{2C91E5BF-50F9-4CB1-8BBB-7DC2C9699320}" type="presOf" srcId="{C0948547-3557-4DCD-B66C-2D11B529157C}" destId="{39F2FA50-12E6-41A7-9FDC-3D99B40C06FE}" srcOrd="1" destOrd="0" presId="urn:microsoft.com/office/officeart/2011/layout/CircleProcess"/>
    <dgm:cxn modelId="{AE6225CD-4DAE-43C5-A0C6-04756FBD88B2}" type="presOf" srcId="{2DCAEE6A-5EF0-4FA4-9AD7-151259A292D1}" destId="{85021517-4A9F-4783-AE58-BA0EB405E0AF}" srcOrd="0" destOrd="0" presId="urn:microsoft.com/office/officeart/2011/layout/CircleProcess"/>
    <dgm:cxn modelId="{38BC8CD2-7D0B-4DDE-BCAF-CD7CE8AEE725}" type="presOf" srcId="{E75B0431-DD4D-4804-8A36-44663F999F3D}" destId="{4E518F00-33C7-4F65-8187-CF01245FDDD8}" srcOrd="0" destOrd="0" presId="urn:microsoft.com/office/officeart/2011/layout/CircleProcess"/>
    <dgm:cxn modelId="{37210ED6-C806-4079-88F0-B12980DFAFB9}" type="presOf" srcId="{C2880B52-991D-455F-A7AA-3E83D198EC08}" destId="{27BE30A5-FE35-4CF8-9B20-1E01108F6E07}" srcOrd="1" destOrd="0" presId="urn:microsoft.com/office/officeart/2011/layout/CircleProcess"/>
    <dgm:cxn modelId="{78B0F8EC-91B0-44A1-84E0-3A81E3B9B5CD}" srcId="{E995B02F-A5E5-4849-A516-C34D01BA18CF}" destId="{C2880B52-991D-455F-A7AA-3E83D198EC08}" srcOrd="2" destOrd="0" parTransId="{B847C95C-0603-45A3-9EE5-ECB95B3D51F9}" sibTransId="{9ABA73E7-82A5-47E5-BF25-AD23B86C566F}"/>
    <dgm:cxn modelId="{8BE09E72-C995-4C73-B075-947990E851B6}" type="presParOf" srcId="{6741A6C8-BD96-413D-A175-121A7632B07D}" destId="{9651A6EA-49DB-4480-865A-FDAEAD1B642F}" srcOrd="0" destOrd="0" presId="urn:microsoft.com/office/officeart/2011/layout/CircleProcess"/>
    <dgm:cxn modelId="{3F9839C6-BB95-4D9A-8DB8-74D89F72BB27}" type="presParOf" srcId="{9651A6EA-49DB-4480-865A-FDAEAD1B642F}" destId="{157FD914-2687-4D1F-8130-5F4707E03F00}" srcOrd="0" destOrd="0" presId="urn:microsoft.com/office/officeart/2011/layout/CircleProcess"/>
    <dgm:cxn modelId="{9231C713-AEC5-438B-8A03-4E87516C657D}" type="presParOf" srcId="{6741A6C8-BD96-413D-A175-121A7632B07D}" destId="{8B93B57C-FFF9-41D4-8E5E-13A03B11B9D6}" srcOrd="1" destOrd="0" presId="urn:microsoft.com/office/officeart/2011/layout/CircleProcess"/>
    <dgm:cxn modelId="{35B0B553-5D47-432B-A780-9E9A646DAF38}" type="presParOf" srcId="{8B93B57C-FFF9-41D4-8E5E-13A03B11B9D6}" destId="{FEEE3C56-4113-4668-B957-DA9E8FA336E8}" srcOrd="0" destOrd="0" presId="urn:microsoft.com/office/officeart/2011/layout/CircleProcess"/>
    <dgm:cxn modelId="{9B736052-7FB1-40B4-8E47-B1AED9A8BD6A}" type="presParOf" srcId="{6741A6C8-BD96-413D-A175-121A7632B07D}" destId="{C84C1394-DCE8-4183-B498-0688FD5F49AD}" srcOrd="2" destOrd="0" presId="urn:microsoft.com/office/officeart/2011/layout/CircleProcess"/>
    <dgm:cxn modelId="{832A3B56-2AF5-4795-BDB8-5CA0B9F28ABF}" type="presParOf" srcId="{6741A6C8-BD96-413D-A175-121A7632B07D}" destId="{5E968630-6255-4292-8C9D-6C636EA86062}" srcOrd="3" destOrd="0" presId="urn:microsoft.com/office/officeart/2011/layout/CircleProcess"/>
    <dgm:cxn modelId="{6DF1AD2C-454C-4193-BDB9-6A207CBFF596}" type="presParOf" srcId="{5E968630-6255-4292-8C9D-6C636EA86062}" destId="{6EA15FC9-5E29-451D-94D4-E063A5D362F1}" srcOrd="0" destOrd="0" presId="urn:microsoft.com/office/officeart/2011/layout/CircleProcess"/>
    <dgm:cxn modelId="{76CFA912-E03D-4F3C-96AE-B1F2CD1D5F5E}" type="presParOf" srcId="{6741A6C8-BD96-413D-A175-121A7632B07D}" destId="{BBC38A41-5DAB-49A6-B6F6-7C115BC03536}" srcOrd="4" destOrd="0" presId="urn:microsoft.com/office/officeart/2011/layout/CircleProcess"/>
    <dgm:cxn modelId="{C191B22D-D52A-45D3-87BF-42F0DE47EC2C}" type="presParOf" srcId="{BBC38A41-5DAB-49A6-B6F6-7C115BC03536}" destId="{4E518F00-33C7-4F65-8187-CF01245FDDD8}" srcOrd="0" destOrd="0" presId="urn:microsoft.com/office/officeart/2011/layout/CircleProcess"/>
    <dgm:cxn modelId="{EAF97DFF-685A-4A85-87F6-6670CDFCA438}" type="presParOf" srcId="{6741A6C8-BD96-413D-A175-121A7632B07D}" destId="{5B1499A5-5A00-4B9A-965B-84DBC8DFF401}" srcOrd="5" destOrd="0" presId="urn:microsoft.com/office/officeart/2011/layout/CircleProcess"/>
    <dgm:cxn modelId="{C4E086D0-BBFD-4923-A63F-41295D54C273}" type="presParOf" srcId="{6741A6C8-BD96-413D-A175-121A7632B07D}" destId="{41F702F9-803C-4F79-BACB-6D79BE1ADB34}" srcOrd="6" destOrd="0" presId="urn:microsoft.com/office/officeart/2011/layout/CircleProcess"/>
    <dgm:cxn modelId="{CBD4D54A-5D66-482B-AD40-481F58AC8997}" type="presParOf" srcId="{41F702F9-803C-4F79-BACB-6D79BE1ADB34}" destId="{7C214F5F-BF98-4C73-B620-E12043287EB4}" srcOrd="0" destOrd="0" presId="urn:microsoft.com/office/officeart/2011/layout/CircleProcess"/>
    <dgm:cxn modelId="{90185D6D-31AD-48C3-933E-1046A56ACC6A}" type="presParOf" srcId="{6741A6C8-BD96-413D-A175-121A7632B07D}" destId="{71A562A5-1F17-48B2-8061-7E82FA414BF6}" srcOrd="7" destOrd="0" presId="urn:microsoft.com/office/officeart/2011/layout/CircleProcess"/>
    <dgm:cxn modelId="{018A4C82-4D83-488B-A91D-06B628965AB1}" type="presParOf" srcId="{71A562A5-1F17-48B2-8061-7E82FA414BF6}" destId="{7618E96E-64FD-44FF-A2F3-CFB91E000912}" srcOrd="0" destOrd="0" presId="urn:microsoft.com/office/officeart/2011/layout/CircleProcess"/>
    <dgm:cxn modelId="{DBB8102D-8B96-439C-AF55-FC57D31FBE7B}" type="presParOf" srcId="{6741A6C8-BD96-413D-A175-121A7632B07D}" destId="{39F2FA50-12E6-41A7-9FDC-3D99B40C06FE}" srcOrd="8" destOrd="0" presId="urn:microsoft.com/office/officeart/2011/layout/CircleProcess"/>
    <dgm:cxn modelId="{CB635288-248B-4489-8A78-B8EE3A76779F}" type="presParOf" srcId="{6741A6C8-BD96-413D-A175-121A7632B07D}" destId="{A0DEB670-2632-490D-A63E-22035062FC99}" srcOrd="9" destOrd="0" presId="urn:microsoft.com/office/officeart/2011/layout/CircleProcess"/>
    <dgm:cxn modelId="{20F807EF-D7C4-454A-891F-5F58B7349D53}" type="presParOf" srcId="{A0DEB670-2632-490D-A63E-22035062FC99}" destId="{B99BBED9-8AD4-4C9D-80A1-86A6E3723C80}" srcOrd="0" destOrd="0" presId="urn:microsoft.com/office/officeart/2011/layout/CircleProcess"/>
    <dgm:cxn modelId="{B7829C93-1BB3-482A-8B7E-4B5469C742E7}" type="presParOf" srcId="{6741A6C8-BD96-413D-A175-121A7632B07D}" destId="{3FC225FF-2D83-4BC8-991D-72F11738E81D}" srcOrd="10" destOrd="0" presId="urn:microsoft.com/office/officeart/2011/layout/CircleProcess"/>
    <dgm:cxn modelId="{F6C3A397-E09B-417A-8DB1-17F7B04F2A58}" type="presParOf" srcId="{3FC225FF-2D83-4BC8-991D-72F11738E81D}" destId="{85021517-4A9F-4783-AE58-BA0EB405E0AF}" srcOrd="0" destOrd="0" presId="urn:microsoft.com/office/officeart/2011/layout/CircleProcess"/>
    <dgm:cxn modelId="{8AE6EF8B-80EC-463B-8E42-2DC4CB981514}" type="presParOf" srcId="{6741A6C8-BD96-413D-A175-121A7632B07D}" destId="{D8C6734F-C44E-429D-93AE-20060DABB1AC}" srcOrd="11" destOrd="0" presId="urn:microsoft.com/office/officeart/2011/layout/CircleProcess"/>
    <dgm:cxn modelId="{1B2C25A4-B8A6-4F97-BE19-86F434F869ED}" type="presParOf" srcId="{6741A6C8-BD96-413D-A175-121A7632B07D}" destId="{B3028882-8778-4EBB-A1C0-D899693C1D7E}" srcOrd="12" destOrd="0" presId="urn:microsoft.com/office/officeart/2011/layout/CircleProcess"/>
    <dgm:cxn modelId="{262668D5-440B-47A0-BBF2-0B937E692B7B}" type="presParOf" srcId="{B3028882-8778-4EBB-A1C0-D899693C1D7E}" destId="{1F7FFF9C-CDDF-4919-9A83-7BCB30403682}" srcOrd="0" destOrd="0" presId="urn:microsoft.com/office/officeart/2011/layout/CircleProcess"/>
    <dgm:cxn modelId="{488B0424-A438-4A98-8ED3-0FDEAD92EA34}" type="presParOf" srcId="{6741A6C8-BD96-413D-A175-121A7632B07D}" destId="{FE1E354F-64E2-4B9E-B411-E8BC634CB1F5}" srcOrd="13" destOrd="0" presId="urn:microsoft.com/office/officeart/2011/layout/CircleProcess"/>
    <dgm:cxn modelId="{9EF9F201-2CD8-40C0-9BEB-F47969F2B668}" type="presParOf" srcId="{FE1E354F-64E2-4B9E-B411-E8BC634CB1F5}" destId="{5F0F519E-6C6E-4D76-8B69-499F5D0CCCFB}" srcOrd="0" destOrd="0" presId="urn:microsoft.com/office/officeart/2011/layout/CircleProcess"/>
    <dgm:cxn modelId="{253F5A1F-48B0-49AB-AD23-033FC770C629}" type="presParOf" srcId="{6741A6C8-BD96-413D-A175-121A7632B07D}" destId="{27BE30A5-FE35-4CF8-9B20-1E01108F6E07}" srcOrd="14" destOrd="0" presId="urn:microsoft.com/office/officeart/2011/layout/CircleProcess"/>
    <dgm:cxn modelId="{A539F716-0B17-4B97-BCDE-76948D0B4C1C}" type="presParOf" srcId="{6741A6C8-BD96-413D-A175-121A7632B07D}" destId="{0A7B38C7-9F12-4ABF-A04C-7D082592B573}" srcOrd="15" destOrd="0" presId="urn:microsoft.com/office/officeart/2011/layout/CircleProcess"/>
    <dgm:cxn modelId="{B86107B7-3C8D-4CBB-829C-FC01245A3CCF}" type="presParOf" srcId="{0A7B38C7-9F12-4ABF-A04C-7D082592B573}" destId="{0797D0B0-A262-4899-96B7-0A71216A3DB8}" srcOrd="0" destOrd="0" presId="urn:microsoft.com/office/officeart/2011/layout/CircleProcess"/>
    <dgm:cxn modelId="{17E23FEC-E69D-4AC0-8318-78E47927EF4A}" type="presParOf" srcId="{6741A6C8-BD96-413D-A175-121A7632B07D}" destId="{66523ABE-3559-46CC-A035-732D692CC1FF}" srcOrd="16" destOrd="0" presId="urn:microsoft.com/office/officeart/2011/layout/CircleProcess"/>
    <dgm:cxn modelId="{07A978D0-B3A9-4E48-80E4-98EDF57B093A}" type="presParOf" srcId="{66523ABE-3559-46CC-A035-732D692CC1FF}" destId="{315D3793-49AC-4E13-80E3-A6BEA8E68CA0}" srcOrd="0" destOrd="0" presId="urn:microsoft.com/office/officeart/2011/layout/CircleProcess"/>
    <dgm:cxn modelId="{5891B1E8-DAB2-4F61-985D-57670181D1FB}" type="presParOf" srcId="{6741A6C8-BD96-413D-A175-121A7632B07D}" destId="{55EB9844-3165-4CB8-B71B-44979CD34833}" srcOrd="17" destOrd="0" presId="urn:microsoft.com/office/officeart/2011/layout/CircleProcess"/>
    <dgm:cxn modelId="{E04B3EBB-0375-46F4-8706-8F471FD02ABA}" type="presParOf" srcId="{6741A6C8-BD96-413D-A175-121A7632B07D}" destId="{ADC94AC8-5D2B-4579-862D-8CBC9C64272C}" srcOrd="18" destOrd="0" presId="urn:microsoft.com/office/officeart/2011/layout/CircleProcess"/>
    <dgm:cxn modelId="{77E3B9CE-8665-485B-BDC0-03D495149C33}" type="presParOf" srcId="{ADC94AC8-5D2B-4579-862D-8CBC9C64272C}" destId="{5DA384C9-99EB-4494-A953-C45FE80F3ACC}" srcOrd="0" destOrd="0" presId="urn:microsoft.com/office/officeart/2011/layout/CircleProcess"/>
    <dgm:cxn modelId="{DDE94F97-8480-4189-BBF9-5BDAABA67B61}" type="presParOf" srcId="{6741A6C8-BD96-413D-A175-121A7632B07D}" destId="{13699D9F-41C1-40B0-9A86-F911DC90BCB0}" srcOrd="19" destOrd="0" presId="urn:microsoft.com/office/officeart/2011/layout/CircleProcess"/>
    <dgm:cxn modelId="{0076F90F-C631-4D7C-AF1E-691FF1A8C47E}" type="presParOf" srcId="{13699D9F-41C1-40B0-9A86-F911DC90BCB0}" destId="{40F2F012-4C70-439A-A176-F1682D3F59C2}" srcOrd="0" destOrd="0" presId="urn:microsoft.com/office/officeart/2011/layout/CircleProcess"/>
    <dgm:cxn modelId="{F174EE88-F2C9-4F97-B58A-FAB65A8C9FEC}" type="presParOf" srcId="{6741A6C8-BD96-413D-A175-121A7632B07D}" destId="{0FE9D4D2-BCD8-4DD7-B544-20076BAEDC75}" srcOrd="20" destOrd="0" presId="urn:microsoft.com/office/officeart/2011/layout/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DB2D6-E23F-48C3-AF76-D0BE31879C85}">
      <dsp:nvSpPr>
        <dsp:cNvPr id="0" name=""/>
        <dsp:cNvSpPr/>
      </dsp:nvSpPr>
      <dsp:spPr>
        <a:xfrm>
          <a:off x="0" y="3837584"/>
          <a:ext cx="5460998" cy="3598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Exporting the data to CSV</a:t>
          </a:r>
          <a:endParaRPr lang="en-AE" sz="1000" kern="1200" dirty="0"/>
        </a:p>
      </dsp:txBody>
      <dsp:txXfrm>
        <a:off x="0" y="3837584"/>
        <a:ext cx="5460998" cy="359821"/>
      </dsp:txXfrm>
    </dsp:sp>
    <dsp:sp modelId="{7D57BA77-8011-428F-B63E-BE083ED350BC}">
      <dsp:nvSpPr>
        <dsp:cNvPr id="0" name=""/>
        <dsp:cNvSpPr/>
      </dsp:nvSpPr>
      <dsp:spPr>
        <a:xfrm rot="10800000">
          <a:off x="0" y="3289577"/>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Replacing missing values of Payload Mass column with calculated .mean() for this column</a:t>
          </a:r>
          <a:endParaRPr lang="en-AE" sz="1000" kern="1200" dirty="0"/>
        </a:p>
      </dsp:txBody>
      <dsp:txXfrm rot="10800000">
        <a:off x="0" y="3289577"/>
        <a:ext cx="5460998" cy="359585"/>
      </dsp:txXfrm>
    </dsp:sp>
    <dsp:sp modelId="{DB032411-D7F2-43B1-8076-D78E10746D63}">
      <dsp:nvSpPr>
        <dsp:cNvPr id="0" name=""/>
        <dsp:cNvSpPr/>
      </dsp:nvSpPr>
      <dsp:spPr>
        <a:xfrm rot="10800000">
          <a:off x="0" y="2741569"/>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Filtering the DataFrame to only include Falcon 9 launches</a:t>
          </a:r>
          <a:endParaRPr lang="en-AE" sz="1000" kern="1200" dirty="0"/>
        </a:p>
      </dsp:txBody>
      <dsp:txXfrm rot="10800000">
        <a:off x="0" y="2741569"/>
        <a:ext cx="5460998" cy="359585"/>
      </dsp:txXfrm>
    </dsp:sp>
    <dsp:sp modelId="{1129DAE4-CFEE-415B-AA26-AD40D3AE4360}">
      <dsp:nvSpPr>
        <dsp:cNvPr id="0" name=""/>
        <dsp:cNvSpPr/>
      </dsp:nvSpPr>
      <dsp:spPr>
        <a:xfrm rot="10800000">
          <a:off x="0" y="2193562"/>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DataFrame from the dictionary</a:t>
          </a:r>
          <a:endParaRPr lang="en-AE" sz="1000" kern="1200" dirty="0"/>
        </a:p>
      </dsp:txBody>
      <dsp:txXfrm rot="10800000">
        <a:off x="0" y="2193562"/>
        <a:ext cx="5460998" cy="359585"/>
      </dsp:txXfrm>
    </dsp:sp>
    <dsp:sp modelId="{BB36F8B9-621A-492E-97E6-3B1CF0CF4170}">
      <dsp:nvSpPr>
        <dsp:cNvPr id="0" name=""/>
        <dsp:cNvSpPr/>
      </dsp:nvSpPr>
      <dsp:spPr>
        <a:xfrm rot="10800000">
          <a:off x="0" y="1645554"/>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Constructing data we have obtained into a dictionary </a:t>
          </a:r>
          <a:endParaRPr lang="en-AE" sz="1000" kern="1200" dirty="0"/>
        </a:p>
      </dsp:txBody>
      <dsp:txXfrm rot="10800000">
        <a:off x="0" y="1645554"/>
        <a:ext cx="5460998" cy="359585"/>
      </dsp:txXfrm>
    </dsp:sp>
    <dsp:sp modelId="{7287C858-A8A4-414F-98DA-E98FE386B3FA}">
      <dsp:nvSpPr>
        <dsp:cNvPr id="0" name=""/>
        <dsp:cNvSpPr/>
      </dsp:nvSpPr>
      <dsp:spPr>
        <a:xfrm rot="10800000">
          <a:off x="0" y="1097547"/>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Requesting needed information about the launches from SpaceX API by applying custom Functions</a:t>
          </a:r>
          <a:endParaRPr lang="en-AE" sz="1000" kern="1200" dirty="0"/>
        </a:p>
      </dsp:txBody>
      <dsp:txXfrm rot="10800000">
        <a:off x="0" y="1097547"/>
        <a:ext cx="5460998" cy="359585"/>
      </dsp:txXfrm>
    </dsp:sp>
    <dsp:sp modelId="{84998790-9D70-436C-82B3-A582DB8FDB28}">
      <dsp:nvSpPr>
        <dsp:cNvPr id="0" name=""/>
        <dsp:cNvSpPr/>
      </dsp:nvSpPr>
      <dsp:spPr>
        <a:xfrm rot="10800000">
          <a:off x="0" y="549539"/>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Decoding the response content using .</a:t>
          </a:r>
          <a:r>
            <a:rPr lang="en-US" sz="1000" kern="1200" dirty="0" err="1"/>
            <a:t>json</a:t>
          </a:r>
          <a:r>
            <a:rPr lang="en-US" sz="1000" kern="1200" dirty="0"/>
            <a:t>() and turning it into a DataFrame)</a:t>
          </a:r>
          <a:endParaRPr lang="en-AE" sz="1000" kern="1200" dirty="0"/>
        </a:p>
      </dsp:txBody>
      <dsp:txXfrm rot="10800000">
        <a:off x="0" y="549539"/>
        <a:ext cx="5460998" cy="359585"/>
      </dsp:txXfrm>
    </dsp:sp>
    <dsp:sp modelId="{A4FF680A-32FC-4421-BE6C-32FCEAA0C1D2}">
      <dsp:nvSpPr>
        <dsp:cNvPr id="0" name=""/>
        <dsp:cNvSpPr/>
      </dsp:nvSpPr>
      <dsp:spPr>
        <a:xfrm rot="10800000">
          <a:off x="0" y="0"/>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Request rocket launch data from SpaceX API</a:t>
          </a:r>
          <a:endParaRPr lang="en-AE" sz="1000" kern="1200" dirty="0"/>
        </a:p>
      </dsp:txBody>
      <dsp:txXfrm rot="10800000">
        <a:off x="0" y="0"/>
        <a:ext cx="5460998" cy="359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5618A-7D85-4D6A-AFF2-5FB44EA7FD44}">
      <dsp:nvSpPr>
        <dsp:cNvPr id="0" name=""/>
        <dsp:cNvSpPr/>
      </dsp:nvSpPr>
      <dsp:spPr>
        <a:xfrm>
          <a:off x="0" y="3605430"/>
          <a:ext cx="5460998" cy="591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Exporting the data to CSV</a:t>
          </a:r>
          <a:endParaRPr lang="en-AE" sz="1700" kern="1200" dirty="0"/>
        </a:p>
      </dsp:txBody>
      <dsp:txXfrm>
        <a:off x="0" y="3605430"/>
        <a:ext cx="5460998" cy="591500"/>
      </dsp:txXfrm>
    </dsp:sp>
    <dsp:sp modelId="{BB36F8B9-621A-492E-97E6-3B1CF0CF4170}">
      <dsp:nvSpPr>
        <dsp:cNvPr id="0" name=""/>
        <dsp:cNvSpPr/>
      </dsp:nvSpPr>
      <dsp:spPr>
        <a:xfrm rot="10800000">
          <a:off x="0" y="2704574"/>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Collecting the data by parsing HTML tables</a:t>
          </a:r>
          <a:endParaRPr lang="en-AE" sz="1700" kern="1200" dirty="0"/>
        </a:p>
      </dsp:txBody>
      <dsp:txXfrm rot="10800000">
        <a:off x="0" y="2704574"/>
        <a:ext cx="5460998" cy="591114"/>
      </dsp:txXfrm>
    </dsp:sp>
    <dsp:sp modelId="{7287C858-A8A4-414F-98DA-E98FE386B3FA}">
      <dsp:nvSpPr>
        <dsp:cNvPr id="0" name=""/>
        <dsp:cNvSpPr/>
      </dsp:nvSpPr>
      <dsp:spPr>
        <a:xfrm rot="10800000">
          <a:off x="0" y="1803718"/>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Extracting column names from the HTML table header</a:t>
          </a:r>
          <a:endParaRPr lang="en-AE" sz="1700" kern="1200" dirty="0"/>
        </a:p>
      </dsp:txBody>
      <dsp:txXfrm rot="10800000">
        <a:off x="0" y="1803718"/>
        <a:ext cx="5460998" cy="591114"/>
      </dsp:txXfrm>
    </dsp:sp>
    <dsp:sp modelId="{84998790-9D70-436C-82B3-A582DB8FDB28}">
      <dsp:nvSpPr>
        <dsp:cNvPr id="0" name=""/>
        <dsp:cNvSpPr/>
      </dsp:nvSpPr>
      <dsp:spPr>
        <a:xfrm rot="10800000">
          <a:off x="0" y="902862"/>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Creating a BeautifulSoup object from the HTML response</a:t>
          </a:r>
          <a:endParaRPr lang="en-AE" sz="1700" kern="1200" dirty="0"/>
        </a:p>
      </dsp:txBody>
      <dsp:txXfrm rot="10800000">
        <a:off x="0" y="902862"/>
        <a:ext cx="5460998" cy="591114"/>
      </dsp:txXfrm>
    </dsp:sp>
    <dsp:sp modelId="{A4FF680A-32FC-4421-BE6C-32FCEAA0C1D2}">
      <dsp:nvSpPr>
        <dsp:cNvPr id="0" name=""/>
        <dsp:cNvSpPr/>
      </dsp:nvSpPr>
      <dsp:spPr>
        <a:xfrm rot="10800000">
          <a:off x="0" y="0"/>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Requesting Falcon 9 launch data from Wikipedia</a:t>
          </a:r>
          <a:endParaRPr lang="en-AE" sz="1700" kern="1200" dirty="0"/>
        </a:p>
      </dsp:txBody>
      <dsp:txXfrm rot="10800000">
        <a:off x="0" y="0"/>
        <a:ext cx="5460998" cy="591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FD914-2687-4D1F-8130-5F4707E03F00}">
      <dsp:nvSpPr>
        <dsp:cNvPr id="0" name=""/>
        <dsp:cNvSpPr/>
      </dsp:nvSpPr>
      <dsp:spPr>
        <a:xfrm>
          <a:off x="8420371" y="451096"/>
          <a:ext cx="1195531" cy="1195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EE3C56-4113-4668-B957-DA9E8FA336E8}">
      <dsp:nvSpPr>
        <dsp:cNvPr id="0" name=""/>
        <dsp:cNvSpPr/>
      </dsp:nvSpPr>
      <dsp:spPr>
        <a:xfrm>
          <a:off x="8460988"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Finding the best model</a:t>
          </a:r>
          <a:endParaRPr lang="en-AE" sz="1000" kern="1200" dirty="0"/>
        </a:p>
      </dsp:txBody>
      <dsp:txXfrm>
        <a:off x="8619921" y="650326"/>
        <a:ext cx="796432" cy="796707"/>
      </dsp:txXfrm>
    </dsp:sp>
    <dsp:sp modelId="{6EA15FC9-5E29-451D-94D4-E063A5D362F1}">
      <dsp:nvSpPr>
        <dsp:cNvPr id="0" name=""/>
        <dsp:cNvSpPr/>
      </dsp:nvSpPr>
      <dsp:spPr>
        <a:xfrm rot="2700000">
          <a:off x="7185701"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18F00-33C7-4F65-8187-CF01245FDDD8}">
      <dsp:nvSpPr>
        <dsp:cNvPr id="0" name=""/>
        <dsp:cNvSpPr/>
      </dsp:nvSpPr>
      <dsp:spPr>
        <a:xfrm>
          <a:off x="7225722"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Confusion Matrix</a:t>
          </a:r>
          <a:endParaRPr lang="en-AE" sz="1000" kern="1200" dirty="0"/>
        </a:p>
      </dsp:txBody>
      <dsp:txXfrm>
        <a:off x="7384656" y="650326"/>
        <a:ext cx="796432" cy="796707"/>
      </dsp:txXfrm>
    </dsp:sp>
    <dsp:sp modelId="{7C214F5F-BF98-4C73-B620-E12043287EB4}">
      <dsp:nvSpPr>
        <dsp:cNvPr id="0" name=""/>
        <dsp:cNvSpPr/>
      </dsp:nvSpPr>
      <dsp:spPr>
        <a:xfrm rot="2700000">
          <a:off x="5951319"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8E96E-64FD-44FF-A2F3-CFB91E000912}">
      <dsp:nvSpPr>
        <dsp:cNvPr id="0" name=""/>
        <dsp:cNvSpPr/>
      </dsp:nvSpPr>
      <dsp:spPr>
        <a:xfrm>
          <a:off x="5990457"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Accuracy calculation</a:t>
          </a:r>
          <a:endParaRPr lang="en-AE" sz="1000" kern="1200" dirty="0"/>
        </a:p>
      </dsp:txBody>
      <dsp:txXfrm>
        <a:off x="6150273" y="650326"/>
        <a:ext cx="796432" cy="796707"/>
      </dsp:txXfrm>
    </dsp:sp>
    <dsp:sp modelId="{B99BBED9-8AD4-4C9D-80A1-86A6E3723C80}">
      <dsp:nvSpPr>
        <dsp:cNvPr id="0" name=""/>
        <dsp:cNvSpPr/>
      </dsp:nvSpPr>
      <dsp:spPr>
        <a:xfrm rot="2700000">
          <a:off x="4716053"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21517-4A9F-4783-AE58-BA0EB405E0AF}">
      <dsp:nvSpPr>
        <dsp:cNvPr id="0" name=""/>
        <dsp:cNvSpPr/>
      </dsp:nvSpPr>
      <dsp:spPr>
        <a:xfrm>
          <a:off x="4756075"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Hyper Parameter Tuning with GridSearchCV</a:t>
          </a:r>
          <a:endParaRPr lang="en-AE" sz="1000" kern="1200" dirty="0"/>
        </a:p>
      </dsp:txBody>
      <dsp:txXfrm>
        <a:off x="4915008" y="650326"/>
        <a:ext cx="796432" cy="796707"/>
      </dsp:txXfrm>
    </dsp:sp>
    <dsp:sp modelId="{1F7FFF9C-CDDF-4919-9A83-7BCB30403682}">
      <dsp:nvSpPr>
        <dsp:cNvPr id="0" name=""/>
        <dsp:cNvSpPr/>
      </dsp:nvSpPr>
      <dsp:spPr>
        <a:xfrm rot="2700000">
          <a:off x="3480788"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F519E-6C6E-4D76-8B69-499F5D0CCCFB}">
      <dsp:nvSpPr>
        <dsp:cNvPr id="0" name=""/>
        <dsp:cNvSpPr/>
      </dsp:nvSpPr>
      <dsp:spPr>
        <a:xfrm>
          <a:off x="3520809"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Train Test Split</a:t>
          </a:r>
          <a:endParaRPr lang="en-AE" sz="1000" kern="1200" dirty="0"/>
        </a:p>
      </dsp:txBody>
      <dsp:txXfrm>
        <a:off x="3679743" y="650326"/>
        <a:ext cx="796432" cy="796707"/>
      </dsp:txXfrm>
    </dsp:sp>
    <dsp:sp modelId="{0797D0B0-A262-4899-96B7-0A71216A3DB8}">
      <dsp:nvSpPr>
        <dsp:cNvPr id="0" name=""/>
        <dsp:cNvSpPr/>
      </dsp:nvSpPr>
      <dsp:spPr>
        <a:xfrm rot="2700000">
          <a:off x="2246406"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D3793-49AC-4E13-80E3-A6BEA8E68CA0}">
      <dsp:nvSpPr>
        <dsp:cNvPr id="0" name=""/>
        <dsp:cNvSpPr/>
      </dsp:nvSpPr>
      <dsp:spPr>
        <a:xfrm>
          <a:off x="2285544"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Standardizing the data</a:t>
          </a:r>
          <a:endParaRPr lang="en-AE" sz="1000" kern="1200" dirty="0"/>
        </a:p>
      </dsp:txBody>
      <dsp:txXfrm>
        <a:off x="2445360" y="650326"/>
        <a:ext cx="796432" cy="796707"/>
      </dsp:txXfrm>
    </dsp:sp>
    <dsp:sp modelId="{5DA384C9-99EB-4494-A953-C45FE80F3ACC}">
      <dsp:nvSpPr>
        <dsp:cNvPr id="0" name=""/>
        <dsp:cNvSpPr/>
      </dsp:nvSpPr>
      <dsp:spPr>
        <a:xfrm rot="2700000">
          <a:off x="1011140"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2F012-4C70-439A-A176-F1682D3F59C2}">
      <dsp:nvSpPr>
        <dsp:cNvPr id="0" name=""/>
        <dsp:cNvSpPr/>
      </dsp:nvSpPr>
      <dsp:spPr>
        <a:xfrm>
          <a:off x="1051162"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NumPy array from “Class ” columns</a:t>
          </a:r>
          <a:endParaRPr lang="en-AE" sz="1000" kern="1200" dirty="0"/>
        </a:p>
      </dsp:txBody>
      <dsp:txXfrm>
        <a:off x="1210095" y="650326"/>
        <a:ext cx="796432" cy="7967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693288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15198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18144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56614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73996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7648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41622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42868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zeta9097/IBM-DataScience-Capstone/blob/main/04_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zeta9097/IBM-DataScience-Capstone/blob/main/06_EDA_DataVisualis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zeta9097/IBM-DataScience-Capstone/blob/main/05_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eta9097/IBM-DataScience-Capstone/blob/main/07_InteractiveVisuals_Folium.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eta9097/IBM-DataScience-Capstone/blob/main/08_InteractiveVisuals_Plotly.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zeta9097/IBM-DataScience-Capstone/blob/main/09_PredictiveAnalysis.ipynb" TargetMode="External"/><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AJAY VIJAYAN</a:t>
            </a:r>
          </a:p>
          <a:p>
            <a:r>
              <a:rPr lang="en-US" sz="2400" dirty="0">
                <a:solidFill>
                  <a:schemeClr val="bg2"/>
                </a:solidFill>
                <a:latin typeface="Abadi" panose="020B0604020104020204" pitchFamily="34" charset="0"/>
                <a:ea typeface="SF Pro" pitchFamily="2" charset="0"/>
                <a:cs typeface="SF Pro" pitchFamily="2" charset="0"/>
              </a:rPr>
              <a:t>09/02/2025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8152"/>
            <a:ext cx="10515600" cy="4841197"/>
          </a:xfrm>
          <a:prstGeom prst="rect">
            <a:avLst/>
          </a:prstGeom>
        </p:spPr>
        <p:txBody>
          <a:bodyPr/>
          <a:lstStyle/>
          <a:p>
            <a:pPr marL="0" indent="0" algn="just">
              <a:buNone/>
            </a:pPr>
            <a:r>
              <a:rPr lang="en-US" sz="1800" dirty="0">
                <a:latin typeface="Abadi" panose="020B0604020104020204" pitchFamily="34" charset="0"/>
              </a:rPr>
              <a:t>In the dataset, there are several cases where the booster did not land successfully. Sometimes a landing was attempted but failed due to an accident.</a:t>
            </a:r>
          </a:p>
          <a:p>
            <a:pPr algn="just"/>
            <a:r>
              <a:rPr lang="en-US" sz="1800" b="1" dirty="0">
                <a:latin typeface="Abadi" panose="020B0604020104020204" pitchFamily="34" charset="0"/>
              </a:rPr>
              <a:t>Ocean Landing: </a:t>
            </a:r>
            <a:r>
              <a:rPr lang="en-US" sz="1800" dirty="0">
                <a:latin typeface="Abadi" panose="020B0604020104020204" pitchFamily="34" charset="0"/>
              </a:rPr>
              <a:t>A successful landing in a specific region of the ocean (True Ocean) or an unsuccessful landing in the ocean (False Ocean).</a:t>
            </a:r>
          </a:p>
          <a:p>
            <a:pPr algn="just"/>
            <a:r>
              <a:rPr lang="en-US" sz="1800" b="1" dirty="0">
                <a:latin typeface="Abadi" panose="020B0604020104020204" pitchFamily="34" charset="0"/>
              </a:rPr>
              <a:t>RTLS (Return to Launch Site) Landing</a:t>
            </a:r>
            <a:r>
              <a:rPr lang="en-US" sz="1800" dirty="0">
                <a:latin typeface="Abadi" panose="020B0604020104020204" pitchFamily="34" charset="0"/>
              </a:rPr>
              <a:t>: A successful landing on a ground pad (True RTLS) or an unsuccessful landing on a ground pad (False RTLS).</a:t>
            </a:r>
          </a:p>
          <a:p>
            <a:pPr algn="just"/>
            <a:r>
              <a:rPr lang="en-US" sz="1800" b="1" dirty="0">
                <a:latin typeface="Abadi" panose="020B0604020104020204" pitchFamily="34" charset="0"/>
              </a:rPr>
              <a:t>ASDS (Autonomous Spaceport Drone Ship) Landing</a:t>
            </a:r>
            <a:r>
              <a:rPr lang="en-US" sz="1800" dirty="0">
                <a:latin typeface="Abadi" panose="020B0604020104020204" pitchFamily="34" charset="0"/>
              </a:rPr>
              <a:t>: A successful landing on a drone ship (True ASDS) or an unsuccessful landing on a drone ship (False ASDS).</a:t>
            </a:r>
          </a:p>
          <a:p>
            <a:pPr marL="0" indent="0" algn="just">
              <a:buNone/>
            </a:pPr>
            <a:endParaRPr lang="en-US" sz="1800" dirty="0">
              <a:latin typeface="Abadi" panose="020B0604020104020204" pitchFamily="34" charset="0"/>
            </a:endParaRPr>
          </a:p>
          <a:p>
            <a:pPr marL="0" indent="0" algn="just">
              <a:buNone/>
            </a:pPr>
            <a:r>
              <a:rPr lang="en-US" sz="1800" dirty="0">
                <a:latin typeface="Abadi" panose="020B0604020104020204" pitchFamily="34" charset="0"/>
              </a:rPr>
              <a:t>To standardize these outcomes, we convert them into training labels:</a:t>
            </a:r>
          </a:p>
          <a:p>
            <a:pPr algn="just">
              <a:buFont typeface="Arial" panose="020B0604020202020204" pitchFamily="34" charset="0"/>
              <a:buChar char="•"/>
            </a:pPr>
            <a:r>
              <a:rPr lang="en-US" sz="1800" b="1" dirty="0">
                <a:latin typeface="Abadi" panose="020B0604020104020204" pitchFamily="34" charset="0"/>
              </a:rPr>
              <a:t>"1"</a:t>
            </a:r>
            <a:r>
              <a:rPr lang="en-US" sz="1800" dirty="0">
                <a:latin typeface="Abadi" panose="020B0604020104020204" pitchFamily="34" charset="0"/>
              </a:rPr>
              <a:t> means the booster successfully landed.</a:t>
            </a:r>
          </a:p>
          <a:p>
            <a:pPr algn="just">
              <a:buFont typeface="Arial" panose="020B0604020202020204" pitchFamily="34" charset="0"/>
              <a:buChar char="•"/>
            </a:pPr>
            <a:r>
              <a:rPr lang="en-US" sz="1800" b="1" dirty="0">
                <a:latin typeface="Abadi" panose="020B0604020104020204" pitchFamily="34" charset="0"/>
              </a:rPr>
              <a:t>"0"</a:t>
            </a:r>
            <a:r>
              <a:rPr lang="en-US" sz="1800" dirty="0">
                <a:latin typeface="Abadi" panose="020B0604020104020204" pitchFamily="34" charset="0"/>
              </a:rPr>
              <a:t> means the booster was unsuccessful.</a:t>
            </a:r>
          </a:p>
          <a:p>
            <a:pPr marL="0" indent="0">
              <a:buNone/>
            </a:pPr>
            <a:endParaRPr lang="en-US" sz="1800" i="0" u="none" strike="noStrike" baseline="0" dirty="0">
              <a:solidFill>
                <a:srgbClr val="282828"/>
              </a:solidFill>
              <a:latin typeface="Abadi" panose="020B0604020104020204" pitchFamily="34" charset="0"/>
            </a:endParaRPr>
          </a:p>
          <a:p>
            <a:pPr marL="0" indent="0">
              <a:buNone/>
            </a:pPr>
            <a:r>
              <a:rPr lang="en-US" sz="1800" i="0" u="none" strike="noStrike" baseline="0" dirty="0">
                <a:solidFill>
                  <a:srgbClr val="282828"/>
                </a:solidFill>
                <a:latin typeface="Abadi" panose="020B0604020104020204" pitchFamily="34" charset="0"/>
              </a:rPr>
              <a:t>GitHub URL: </a:t>
            </a:r>
            <a:r>
              <a:rPr lang="en-US" sz="1800" i="0" u="none" strike="noStrike" baseline="0" dirty="0">
                <a:solidFill>
                  <a:srgbClr val="282828"/>
                </a:solidFill>
                <a:latin typeface="Abadi" panose="020B0604020104020204" pitchFamily="34" charset="0"/>
                <a:hlinkClick r:id="rId4"/>
              </a:rPr>
              <a:t>04_DataWrangling</a:t>
            </a:r>
            <a:endParaRPr lang="en-US" sz="1800" i="0" u="none" strike="noStrike" baseline="0" dirty="0">
              <a:solidFill>
                <a:srgbClr val="282828"/>
              </a:solidFill>
              <a:latin typeface="Abadi" panose="020B0604020104020204" pitchFamily="34" charset="0"/>
            </a:endParaRPr>
          </a:p>
          <a:p>
            <a:endParaRPr lang="en-US" sz="1800" dirty="0">
              <a:latin typeface="Abadi" panose="020B0604020104020204" pitchFamily="34" charset="0"/>
            </a:endParaRPr>
          </a:p>
          <a:p>
            <a:pPr algn="just"/>
            <a:endParaRPr lang="en-US" sz="1800" dirty="0">
              <a:latin typeface="Abadi" panose="020B0604020104020204" pitchFamily="34" charset="0"/>
            </a:endParaRPr>
          </a:p>
          <a:p>
            <a:pPr algn="just"/>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67967"/>
          </a:xfrm>
          <a:prstGeom prst="rect">
            <a:avLst/>
          </a:prstGeom>
        </p:spPr>
        <p:txBody>
          <a:bodyPr lIns="91440" tIns="45720" rIns="91440" bIns="45720" anchor="t"/>
          <a:lstStyle/>
          <a:p>
            <a:pPr marL="0" indent="0" algn="just">
              <a:buNone/>
            </a:pPr>
            <a:r>
              <a:rPr lang="en-US" sz="1800" b="0" i="0" u="none" strike="noStrike" baseline="0" dirty="0">
                <a:latin typeface="Calibri" panose="020F0502020204030204" pitchFamily="34" charset="0"/>
              </a:rPr>
              <a:t>To explore data, scatterplots and bar plots were used to visualize the relationship between pair of features:</a:t>
            </a:r>
          </a:p>
          <a:p>
            <a:pPr algn="just"/>
            <a:r>
              <a:rPr lang="en-US" sz="1800" b="0" i="0" u="none" strike="noStrike" baseline="0" dirty="0">
                <a:latin typeface="Calibri" panose="020F0502020204030204" pitchFamily="34" charset="0"/>
              </a:rPr>
              <a:t>Payload Mass vs Flight Number, Launch Site vs Flight Number, Launch Site vs Payload Mass, Orbit vs Flight Number, Payload vs Orbit</a:t>
            </a: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endParaRPr lang="en-US" sz="2200" dirty="0">
              <a:solidFill>
                <a:schemeClr val="accent3">
                  <a:lumMod val="25000"/>
                </a:schemeClr>
              </a:solidFill>
              <a:latin typeface="Abadi"/>
            </a:endParaRPr>
          </a:p>
          <a:p>
            <a:pPr algn="just"/>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2109A51E-778A-7C1B-8561-EC084F8AC7F0}"/>
              </a:ext>
            </a:extLst>
          </p:cNvPr>
          <p:cNvSpPr txBox="1">
            <a:spLocks/>
          </p:cNvSpPr>
          <p:nvPr/>
        </p:nvSpPr>
        <p:spPr>
          <a:xfrm>
            <a:off x="770011" y="6012445"/>
            <a:ext cx="9745589" cy="40163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0" u="none" strike="noStrike" baseline="0" dirty="0">
                <a:solidFill>
                  <a:srgbClr val="282828"/>
                </a:solidFill>
                <a:latin typeface="Abadi" panose="020B0604020104020204" pitchFamily="34" charset="0"/>
              </a:rPr>
              <a:t>GitHub URL: </a:t>
            </a:r>
            <a:r>
              <a:rPr lang="en-US" sz="1800" i="0" u="none" strike="noStrike" baseline="0" dirty="0">
                <a:solidFill>
                  <a:srgbClr val="282828"/>
                </a:solidFill>
                <a:latin typeface="Abadi" panose="020B0604020104020204" pitchFamily="34" charset="0"/>
                <a:hlinkClick r:id="rId4"/>
              </a:rPr>
              <a:t>06 </a:t>
            </a:r>
            <a:r>
              <a:rPr lang="en-US" sz="1800" i="0" u="none" strike="noStrike" baseline="0" dirty="0" err="1">
                <a:solidFill>
                  <a:srgbClr val="282828"/>
                </a:solidFill>
                <a:latin typeface="Abadi" panose="020B0604020104020204" pitchFamily="34" charset="0"/>
                <a:hlinkClick r:id="rId4"/>
              </a:rPr>
              <a:t>EDA_DataVisualisation</a:t>
            </a:r>
            <a:r>
              <a:rPr lang="en-US" sz="1800" i="0" u="none" strike="noStrike" baseline="0" dirty="0">
                <a:solidFill>
                  <a:srgbClr val="282828"/>
                </a:solidFill>
                <a:latin typeface="Abadi" panose="020B0604020104020204" pitchFamily="34" charset="0"/>
                <a:hlinkClick r:id="rId4"/>
              </a:rPr>
              <a:t> </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39E77493-23C0-9E0A-DCC8-80FCBEE40103}"/>
              </a:ext>
            </a:extLst>
          </p:cNvPr>
          <p:cNvPicPr>
            <a:picLocks noChangeAspect="1"/>
          </p:cNvPicPr>
          <p:nvPr/>
        </p:nvPicPr>
        <p:blipFill>
          <a:blip r:embed="rId5"/>
          <a:stretch>
            <a:fillRect/>
          </a:stretch>
        </p:blipFill>
        <p:spPr>
          <a:xfrm>
            <a:off x="855015" y="3110443"/>
            <a:ext cx="3131769" cy="2746877"/>
          </a:xfrm>
          <a:prstGeom prst="rect">
            <a:avLst/>
          </a:prstGeom>
        </p:spPr>
      </p:pic>
      <p:pic>
        <p:nvPicPr>
          <p:cNvPr id="9" name="Picture 8">
            <a:extLst>
              <a:ext uri="{FF2B5EF4-FFF2-40B4-BE49-F238E27FC236}">
                <a16:creationId xmlns:a16="http://schemas.microsoft.com/office/drawing/2014/main" id="{8BED5D25-A944-D710-DB01-DDD209F724C9}"/>
              </a:ext>
            </a:extLst>
          </p:cNvPr>
          <p:cNvPicPr>
            <a:picLocks noChangeAspect="1"/>
          </p:cNvPicPr>
          <p:nvPr/>
        </p:nvPicPr>
        <p:blipFill>
          <a:blip r:embed="rId6"/>
          <a:stretch>
            <a:fillRect/>
          </a:stretch>
        </p:blipFill>
        <p:spPr>
          <a:xfrm>
            <a:off x="7571232" y="3110443"/>
            <a:ext cx="2944368" cy="2748196"/>
          </a:xfrm>
          <a:prstGeom prst="rect">
            <a:avLst/>
          </a:prstGeom>
        </p:spPr>
      </p:pic>
      <p:pic>
        <p:nvPicPr>
          <p:cNvPr id="11" name="Picture 10">
            <a:extLst>
              <a:ext uri="{FF2B5EF4-FFF2-40B4-BE49-F238E27FC236}">
                <a16:creationId xmlns:a16="http://schemas.microsoft.com/office/drawing/2014/main" id="{34EE2780-ED0F-0D1B-147F-B1B05528612D}"/>
              </a:ext>
            </a:extLst>
          </p:cNvPr>
          <p:cNvPicPr>
            <a:picLocks noChangeAspect="1"/>
          </p:cNvPicPr>
          <p:nvPr/>
        </p:nvPicPr>
        <p:blipFill>
          <a:blip r:embed="rId7"/>
          <a:stretch>
            <a:fillRect/>
          </a:stretch>
        </p:blipFill>
        <p:spPr>
          <a:xfrm>
            <a:off x="4038403" y="3110443"/>
            <a:ext cx="3481210" cy="27481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974"/>
            <a:ext cx="10515600" cy="4594225"/>
          </a:xfrm>
          <a:prstGeom prst="rect">
            <a:avLst/>
          </a:prstGeom>
        </p:spPr>
        <p:txBody>
          <a:bodyPr lIns="91440" tIns="45720" rIns="91440" bIns="45720" anchor="t"/>
          <a:lstStyle/>
          <a:p>
            <a:pPr marL="0" indent="0" algn="l">
              <a:buNone/>
            </a:pPr>
            <a:r>
              <a:rPr lang="en-US" sz="1800" b="0" i="0" u="none" strike="noStrike" baseline="0" dirty="0">
                <a:latin typeface="Abadi" panose="020B0604020104020204" pitchFamily="34" charset="0"/>
              </a:rPr>
              <a:t>The following SQL queries were performed:</a:t>
            </a:r>
          </a:p>
          <a:p>
            <a:pPr marL="0" indent="0" algn="l">
              <a:buNone/>
            </a:pPr>
            <a:endParaRPr lang="en-US" sz="1800" b="0" i="0" u="none" strike="noStrike" baseline="0" dirty="0">
              <a:latin typeface="Abadi" panose="020B0604020104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Unique launch site names.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Top 5 launch sites starting with 'CCA'.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Total payload mass of NASA (CRS) launches.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Average payload mass for F9 v1.1 boosters.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Date of the first successful ground pad landing.</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Boosters with successful drone ship landings and payloads between 4000 kgs and 6000 kgs.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Total successful and failed missions.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Booster versions carrying the maximum payload.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Failed drone ship landings in 2015 with booster versions and launch sites.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Ranking of landing outcomes between 2010-06-04 and 2017-03-20.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4"/>
              </a:rPr>
              <a:t>05_EDA_SQL</a:t>
            </a:r>
            <a:endParaRPr lang="en-US" sz="18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gn="just"/>
            <a:r>
              <a:rPr lang="en-US" sz="1800" b="1" i="0" u="none" strike="noStrike" baseline="0" dirty="0">
                <a:latin typeface="Abadi" panose="020B0604020104020204" pitchFamily="34" charset="0"/>
              </a:rPr>
              <a:t>Markers of all Launch Sites: - </a:t>
            </a:r>
            <a:r>
              <a:rPr lang="en-US" sz="1800" b="0" i="0" u="none" strike="noStrike" baseline="0" dirty="0">
                <a:latin typeface="Abadi" panose="020B0604020104020204" pitchFamily="34" charset="0"/>
              </a:rPr>
              <a:t>Added Marker with Circle, Popup Label and Text Label of NASA Johnson Space Center using its latitude and longitude coordinates as a start location. Added Markers with Circle, Popup Label and Text Label of all Launch Sites using their latitude and longitude coordinates to show their geographical locations and proximity to Equator and coasts.</a:t>
            </a:r>
          </a:p>
          <a:p>
            <a:pPr marL="0" indent="0" algn="just">
              <a:buNone/>
            </a:pPr>
            <a:endParaRPr lang="en-US" sz="1800" b="0" i="0" u="none" strike="noStrike" baseline="0" dirty="0">
              <a:latin typeface="Abadi" panose="020B0604020104020204" pitchFamily="34" charset="0"/>
            </a:endParaRPr>
          </a:p>
          <a:p>
            <a:pPr algn="just"/>
            <a:r>
              <a:rPr lang="en-US" sz="1800" b="1" i="0" u="none" strike="noStrike" baseline="0" dirty="0">
                <a:latin typeface="Abadi" panose="020B0604020104020204" pitchFamily="34" charset="0"/>
              </a:rPr>
              <a:t>Colored Markers of the launch outcomes for each Launch Site: </a:t>
            </a:r>
            <a:r>
              <a:rPr lang="en-US" sz="1800" b="0" i="0" u="none" strike="noStrike" baseline="0" dirty="0">
                <a:latin typeface="Abadi" panose="020B0604020104020204" pitchFamily="34" charset="0"/>
              </a:rPr>
              <a:t>Added colored Markers of success (Green) and failed (Red) launches using Marker Cluster to identify which launch sites have relatively high success rates.</a:t>
            </a:r>
          </a:p>
          <a:p>
            <a:pPr marL="0" indent="0" algn="just">
              <a:buNone/>
            </a:pPr>
            <a:endParaRPr lang="en-US" sz="1800" b="0" i="0" u="none" strike="noStrike" baseline="0" dirty="0">
              <a:latin typeface="Abadi" panose="020B0604020104020204" pitchFamily="34" charset="0"/>
            </a:endParaRPr>
          </a:p>
          <a:p>
            <a:pPr algn="just"/>
            <a:r>
              <a:rPr lang="en-US" sz="1800" b="1" i="0" u="none" strike="noStrike" baseline="0" dirty="0">
                <a:latin typeface="Abadi" panose="020B0604020104020204" pitchFamily="34" charset="0"/>
              </a:rPr>
              <a:t>Distances between a Launch Site to its proximities: - </a:t>
            </a:r>
            <a:r>
              <a:rPr lang="en-US" sz="1800" b="0" i="0" u="none" strike="noStrike" baseline="0" dirty="0">
                <a:latin typeface="Abadi" panose="020B0604020104020204" pitchFamily="34" charset="0"/>
              </a:rPr>
              <a:t>Added colored Lines to show distances between the Launch Site KSC LC-39A (as an example) and its proximities like Railway, Highway, Coastline and Closest City</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07_InteractiveVisuals_Folium</a:t>
            </a:r>
            <a:endParaRPr lang="en-US" sz="1800" dirty="0">
              <a:solidFill>
                <a:schemeClr val="accent3">
                  <a:lumMod val="25000"/>
                </a:schemeClr>
              </a:solidFill>
              <a:latin typeface="Abadi" panose="020B0604020104020204" pitchFamily="34" charset="0"/>
            </a:endParaRPr>
          </a:p>
          <a:p>
            <a:pPr algn="just"/>
            <a:endParaRPr lang="en-US" dirty="0">
              <a:latin typeface="Abadi" panose="020B0604020104020204" pitchFamily="34" charset="0"/>
            </a:endParaRPr>
          </a:p>
          <a:p>
            <a:pPr algn="just"/>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lnSpcReduction="10000"/>
          </a:bodyPr>
          <a:lstStyle/>
          <a:p>
            <a:pPr algn="l"/>
            <a:r>
              <a:rPr lang="en-US" sz="1800" b="1" i="0" u="none" strike="noStrike" baseline="0" dirty="0">
                <a:latin typeface="Calibri" panose="020F0502020204030204" pitchFamily="34" charset="0"/>
              </a:rPr>
              <a:t>Launch Sites Dropdown List: </a:t>
            </a:r>
            <a:r>
              <a:rPr lang="en-US" sz="1800" b="0" i="0" u="none" strike="noStrike" baseline="0" dirty="0">
                <a:latin typeface="Calibri" panose="020F0502020204030204" pitchFamily="34" charset="0"/>
              </a:rPr>
              <a:t>Added a dropdown list to enable Launch Site selection</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Pie Chart showing Success Launches (All Sites/Certain Site): </a:t>
            </a:r>
            <a:r>
              <a:rPr lang="en-US" sz="1800" b="0" i="0" u="none" strike="noStrike" baseline="0" dirty="0">
                <a:latin typeface="Calibri" panose="020F0502020204030204" pitchFamily="34" charset="0"/>
              </a:rPr>
              <a:t>Added a pie chart to show the total successful launches count for all sites and the Success vs. Failed counts for the site, if a specific Launch Site was selected.</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Slider of Payload Mass Range: </a:t>
            </a:r>
            <a:r>
              <a:rPr lang="en-US" sz="1800" b="0" i="0" u="none" strike="noStrike" baseline="0" dirty="0">
                <a:latin typeface="Calibri" panose="020F0502020204030204" pitchFamily="34" charset="0"/>
              </a:rPr>
              <a:t>Added a slider to select Payload range.</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Scatter Chart of Payload Mass vs. Success Rate for the different Booster Versions: </a:t>
            </a:r>
            <a:r>
              <a:rPr lang="en-US" sz="1800" b="0" i="0" u="none" strike="noStrike" baseline="0" dirty="0">
                <a:latin typeface="Calibri" panose="020F0502020204030204" pitchFamily="34" charset="0"/>
              </a:rPr>
              <a:t>Added a scatter chart to show the correlation between Payload and Launch success</a:t>
            </a:r>
          </a:p>
          <a:p>
            <a:pPr algn="l"/>
            <a:endParaRPr lang="en-US" sz="1800" dirty="0">
              <a:solidFill>
                <a:schemeClr val="accent3">
                  <a:lumMod val="25000"/>
                </a:schemeClr>
              </a:solidFill>
              <a:latin typeface="Calibri" panose="020F0502020204030204" pitchFamily="34" charset="0"/>
            </a:endParaRPr>
          </a:p>
          <a:p>
            <a:pPr marL="0" indent="0" algn="l">
              <a:buNone/>
            </a:pPr>
            <a:endParaRPr lang="en-US" sz="1800" dirty="0">
              <a:solidFill>
                <a:schemeClr val="accent3">
                  <a:lumMod val="25000"/>
                </a:schemeClr>
              </a:solidFill>
              <a:latin typeface="Calibri" panose="020F0502020204030204" pitchFamily="34" charset="0"/>
            </a:endParaRPr>
          </a:p>
          <a:p>
            <a:pPr marL="0" indent="0" algn="l">
              <a:buNone/>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08_InteractiveVisuals_Plotly</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1305"/>
            <a:ext cx="10515600" cy="2097151"/>
          </a:xfrm>
          <a:prstGeom prst="rect">
            <a:avLst/>
          </a:prstGeom>
        </p:spPr>
        <p:txBody>
          <a:bodyPr>
            <a:normAutofit/>
          </a:bodyPr>
          <a:lstStyle/>
          <a:p>
            <a:pPr algn="just"/>
            <a:r>
              <a:rPr lang="en-US" sz="1800" b="0" i="0" u="none" strike="noStrike" baseline="0" dirty="0">
                <a:solidFill>
                  <a:srgbClr val="292929"/>
                </a:solidFill>
                <a:latin typeface="Abadi" panose="020B0604020104020204" pitchFamily="34" charset="0"/>
              </a:rPr>
              <a:t>We loaded the data using NumPy and Pandas, transformed the data, split our data into training and testing.</a:t>
            </a:r>
          </a:p>
          <a:p>
            <a:pPr algn="just"/>
            <a:r>
              <a:rPr lang="en-US" sz="1800" b="0" i="0" u="none" strike="noStrike" baseline="0" dirty="0">
                <a:solidFill>
                  <a:srgbClr val="292929"/>
                </a:solidFill>
                <a:latin typeface="Abadi" panose="020B0604020104020204" pitchFamily="34" charset="0"/>
              </a:rPr>
              <a:t>We built different machine learning models and tune different hyperparameters using GridSearchCV.</a:t>
            </a:r>
          </a:p>
          <a:p>
            <a:pPr algn="just"/>
            <a:r>
              <a:rPr lang="en-US" sz="1800" b="0" i="0" u="none" strike="noStrike" baseline="0" dirty="0">
                <a:solidFill>
                  <a:srgbClr val="292929"/>
                </a:solidFill>
                <a:latin typeface="Abadi" panose="020B0604020104020204" pitchFamily="34" charset="0"/>
              </a:rPr>
              <a:t>Accuracy is </a:t>
            </a:r>
            <a:r>
              <a:rPr lang="en-US" sz="1800" dirty="0">
                <a:solidFill>
                  <a:srgbClr val="292929"/>
                </a:solidFill>
                <a:latin typeface="Abadi" panose="020B0604020104020204" pitchFamily="34" charset="0"/>
              </a:rPr>
              <a:t>used to evaluate the model performance. The model was further</a:t>
            </a:r>
            <a:r>
              <a:rPr lang="en-US" sz="1800" b="0" i="0" u="none" strike="noStrike" baseline="0" dirty="0">
                <a:solidFill>
                  <a:srgbClr val="292929"/>
                </a:solidFill>
                <a:latin typeface="Abadi" panose="020B0604020104020204" pitchFamily="34" charset="0"/>
              </a:rPr>
              <a:t> improved the model using feature engineering and algorithm tuning.</a:t>
            </a:r>
          </a:p>
          <a:p>
            <a:pPr algn="just"/>
            <a:r>
              <a:rPr lang="en-US" sz="1800" b="0" i="0" u="none" strike="noStrike" baseline="0" dirty="0">
                <a:solidFill>
                  <a:srgbClr val="292929"/>
                </a:solidFill>
                <a:latin typeface="Abadi" panose="020B0604020104020204" pitchFamily="34" charset="0"/>
              </a:rPr>
              <a:t>We found the best performing classification model which was Decision Trees.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D7DCC91C-75E6-60C4-59CF-E237803B5043}"/>
              </a:ext>
            </a:extLst>
          </p:cNvPr>
          <p:cNvSpPr txBox="1"/>
          <p:nvPr/>
        </p:nvSpPr>
        <p:spPr>
          <a:xfrm>
            <a:off x="770010" y="5780880"/>
            <a:ext cx="10515600" cy="646331"/>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4"/>
              </a:rPr>
              <a:t>09_PredictiveAnalysis</a:t>
            </a:r>
            <a:endParaRPr lang="en-US" sz="2000" dirty="0"/>
          </a:p>
          <a:p>
            <a:endParaRPr lang="en-AE" dirty="0"/>
          </a:p>
        </p:txBody>
      </p:sp>
      <p:graphicFrame>
        <p:nvGraphicFramePr>
          <p:cNvPr id="6" name="Diagram 5">
            <a:extLst>
              <a:ext uri="{FF2B5EF4-FFF2-40B4-BE49-F238E27FC236}">
                <a16:creationId xmlns:a16="http://schemas.microsoft.com/office/drawing/2014/main" id="{DFE6B81E-454F-5E69-95D8-8BAB88517CD2}"/>
              </a:ext>
            </a:extLst>
          </p:cNvPr>
          <p:cNvGraphicFramePr/>
          <p:nvPr>
            <p:extLst>
              <p:ext uri="{D42A27DB-BD31-4B8C-83A1-F6EECF244321}">
                <p14:modId xmlns:p14="http://schemas.microsoft.com/office/powerpoint/2010/main" val="3957402650"/>
              </p:ext>
            </p:extLst>
          </p:nvPr>
        </p:nvGraphicFramePr>
        <p:xfrm>
          <a:off x="906390" y="3465577"/>
          <a:ext cx="10379220" cy="20971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3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Exploratory data analysis results</a:t>
            </a:r>
          </a:p>
          <a:p>
            <a:r>
              <a:rPr lang="en-US" sz="1500" b="0" i="0" u="none" strike="noStrike" baseline="0" dirty="0">
                <a:solidFill>
                  <a:srgbClr val="000000"/>
                </a:solidFill>
                <a:latin typeface="Abadi" panose="020B0604020104020204" pitchFamily="34" charset="0"/>
              </a:rPr>
              <a:t>Launch success has improved over time</a:t>
            </a:r>
          </a:p>
          <a:p>
            <a:r>
              <a:rPr lang="en-US" sz="1500" b="0" i="0" u="none" strike="noStrike" baseline="0" dirty="0">
                <a:solidFill>
                  <a:srgbClr val="000000"/>
                </a:solidFill>
                <a:latin typeface="Abadi" panose="020B0604020104020204" pitchFamily="34" charset="0"/>
              </a:rPr>
              <a:t>KSC LC-39A has the highest success rate among landing sites</a:t>
            </a:r>
          </a:p>
          <a:p>
            <a:r>
              <a:rPr lang="en-US" sz="1500" b="0" i="0" u="none" strike="noStrike" baseline="0" dirty="0">
                <a:solidFill>
                  <a:srgbClr val="000000"/>
                </a:solidFill>
                <a:latin typeface="Abadi" panose="020B0604020104020204" pitchFamily="34" charset="0"/>
              </a:rPr>
              <a:t>Orbits ES-L1, GEO, HEO and SSO have a 100% success rate</a:t>
            </a: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Interactive analytics demo in screenshots</a:t>
            </a:r>
          </a:p>
          <a:p>
            <a:pPr algn="just"/>
            <a:r>
              <a:rPr lang="en-US" sz="1500" b="0" i="0" u="none" strike="noStrike" baseline="0" dirty="0">
                <a:solidFill>
                  <a:srgbClr val="000000"/>
                </a:solidFill>
                <a:latin typeface="Abadi" panose="020B0604020104020204" pitchFamily="34" charset="0"/>
              </a:rPr>
              <a:t>Most launch sites are near the equator, and all are close to the coast.</a:t>
            </a:r>
          </a:p>
          <a:p>
            <a:pPr algn="just"/>
            <a:r>
              <a:rPr lang="en-US" sz="1500" b="0" i="0" u="none" strike="noStrike" baseline="0" dirty="0">
                <a:solidFill>
                  <a:srgbClr val="000000"/>
                </a:solidFill>
                <a:latin typeface="Abadi" panose="020B0604020104020204" pitchFamily="34" charset="0"/>
              </a:rPr>
              <a:t>Launch sites are far enough away from anything a failed launch can damage (city, highway, railway), while still close enough to bring people and material to support launch activities </a:t>
            </a: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Predictive analysis results</a:t>
            </a:r>
          </a:p>
          <a:p>
            <a:r>
              <a:rPr lang="en-US" sz="1500" b="0" i="0" u="none" strike="noStrike" baseline="0" dirty="0">
                <a:solidFill>
                  <a:srgbClr val="000000"/>
                </a:solidFill>
                <a:latin typeface="Abadi" panose="020B0604020104020204" pitchFamily="34" charset="0"/>
              </a:rPr>
              <a:t>Decision Tree model is the best predictive model for the dataset</a:t>
            </a:r>
          </a:p>
          <a:p>
            <a:pPr marL="0" indent="0">
              <a:lnSpc>
                <a:spcPct val="100000"/>
              </a:lnSpc>
              <a:spcBef>
                <a:spcPts val="1400"/>
              </a:spcBef>
              <a:buNone/>
            </a:pPr>
            <a:endParaRPr lang="en-US" sz="1800" b="1" dirty="0">
              <a:solidFill>
                <a:schemeClr val="accent3">
                  <a:lumMod val="25000"/>
                </a:schemeClr>
              </a:solidFill>
              <a:latin typeface="Abadi" panose="020B0604020104020204" pitchFamily="34" charset="0"/>
            </a:endParaRPr>
          </a:p>
          <a:p>
            <a:pPr lvl="1"/>
            <a:endParaRPr lang="en-US" sz="1800" dirty="0">
              <a:latin typeface="Abadi" panose="020B0604020104020204" pitchFamily="34" charset="0"/>
            </a:endParaRPr>
          </a:p>
          <a:p>
            <a:pPr marL="457200" lvl="1" indent="0">
              <a:buNone/>
            </a:pPr>
            <a:endParaRPr lang="en-US" sz="18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771"/>
            <a:ext cx="10515600" cy="479710"/>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68EFC2F-49CB-F67B-FB6D-24F4DEEBC67B}"/>
              </a:ext>
            </a:extLst>
          </p:cNvPr>
          <p:cNvPicPr>
            <a:picLocks noChangeAspect="1"/>
          </p:cNvPicPr>
          <p:nvPr/>
        </p:nvPicPr>
        <p:blipFill>
          <a:blip r:embed="rId3"/>
          <a:stretch>
            <a:fillRect/>
          </a:stretch>
        </p:blipFill>
        <p:spPr>
          <a:xfrm>
            <a:off x="770011" y="2178486"/>
            <a:ext cx="5696745" cy="3762900"/>
          </a:xfrm>
          <a:prstGeom prst="rect">
            <a:avLst/>
          </a:prstGeom>
        </p:spPr>
      </p:pic>
      <p:sp>
        <p:nvSpPr>
          <p:cNvPr id="7" name="TextBox 6">
            <a:extLst>
              <a:ext uri="{FF2B5EF4-FFF2-40B4-BE49-F238E27FC236}">
                <a16:creationId xmlns:a16="http://schemas.microsoft.com/office/drawing/2014/main" id="{CC56EB02-06F2-B7A7-E9F3-3F08C59F4B96}"/>
              </a:ext>
            </a:extLst>
          </p:cNvPr>
          <p:cNvSpPr txBox="1"/>
          <p:nvPr/>
        </p:nvSpPr>
        <p:spPr>
          <a:xfrm>
            <a:off x="6731190" y="2178486"/>
            <a:ext cx="455442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sz="1800" i="0" u="none" strike="noStrike" baseline="0" dirty="0">
                <a:latin typeface="Abadi" panose="020B0604020104020204" pitchFamily="34" charset="0"/>
              </a:rPr>
              <a:t>The earliest flights all failed while all the recent flights succeeded.</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The CCAFS SLC 40 launch site accounts for nearly half of all launches.</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VAFB SLC 4E and KSC LC 39A have higher success rates.</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Success rate appears to improve with each new launch.</a:t>
            </a:r>
            <a:endParaRPr lang="en-AE"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AFB4A5B-891A-1D05-1C8E-12CC48B2977A}"/>
              </a:ext>
            </a:extLst>
          </p:cNvPr>
          <p:cNvPicPr>
            <a:picLocks noChangeAspect="1"/>
          </p:cNvPicPr>
          <p:nvPr/>
        </p:nvPicPr>
        <p:blipFill>
          <a:blip r:embed="rId3"/>
          <a:stretch>
            <a:fillRect/>
          </a:stretch>
        </p:blipFill>
        <p:spPr>
          <a:xfrm>
            <a:off x="770011" y="2291252"/>
            <a:ext cx="5687219" cy="3734321"/>
          </a:xfrm>
          <a:prstGeom prst="rect">
            <a:avLst/>
          </a:prstGeom>
        </p:spPr>
      </p:pic>
      <p:sp>
        <p:nvSpPr>
          <p:cNvPr id="7" name="TextBox 6">
            <a:extLst>
              <a:ext uri="{FF2B5EF4-FFF2-40B4-BE49-F238E27FC236}">
                <a16:creationId xmlns:a16="http://schemas.microsoft.com/office/drawing/2014/main" id="{F9C33B0F-271C-0BC3-F044-FD48AA76B142}"/>
              </a:ext>
            </a:extLst>
          </p:cNvPr>
          <p:cNvSpPr txBox="1"/>
          <p:nvPr/>
        </p:nvSpPr>
        <p:spPr>
          <a:xfrm>
            <a:off x="6949440" y="2560320"/>
            <a:ext cx="4336171" cy="2585323"/>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Higher payload mass generally leads to higher success rates across all launch sites.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Most launches with payloads over 7000 kg were successful.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KSC LC 39A has a 100% success rate for payloads under 5500 kgs. </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54480"/>
            <a:ext cx="3932238"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A02C79-ECDE-9F58-FED9-82FE19C04479}"/>
              </a:ext>
            </a:extLst>
          </p:cNvPr>
          <p:cNvPicPr>
            <a:picLocks noChangeAspect="1"/>
          </p:cNvPicPr>
          <p:nvPr/>
        </p:nvPicPr>
        <p:blipFill>
          <a:blip r:embed="rId3"/>
          <a:stretch>
            <a:fillRect/>
          </a:stretch>
        </p:blipFill>
        <p:spPr>
          <a:xfrm>
            <a:off x="770010" y="2175045"/>
            <a:ext cx="5511917" cy="3934374"/>
          </a:xfrm>
          <a:prstGeom prst="rect">
            <a:avLst/>
          </a:prstGeom>
        </p:spPr>
      </p:pic>
      <p:sp>
        <p:nvSpPr>
          <p:cNvPr id="7" name="TextBox 6">
            <a:extLst>
              <a:ext uri="{FF2B5EF4-FFF2-40B4-BE49-F238E27FC236}">
                <a16:creationId xmlns:a16="http://schemas.microsoft.com/office/drawing/2014/main" id="{423DBC8F-EDB9-7C1C-17FE-9762AB6986E0}"/>
              </a:ext>
            </a:extLst>
          </p:cNvPr>
          <p:cNvSpPr txBox="1"/>
          <p:nvPr/>
        </p:nvSpPr>
        <p:spPr>
          <a:xfrm>
            <a:off x="6446519" y="2175045"/>
            <a:ext cx="483909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Earth-Sun Lagrange Point 1 (</a:t>
            </a:r>
            <a:r>
              <a:rPr lang="en-US" sz="1800" b="0" i="0" u="none" strike="noStrike" baseline="0" dirty="0">
                <a:latin typeface="Abadi" panose="020B0604020104020204" pitchFamily="34" charset="0"/>
              </a:rPr>
              <a:t>ES-L1), </a:t>
            </a:r>
            <a:r>
              <a:rPr lang="en-US" dirty="0">
                <a:latin typeface="Abadi" panose="020B0604020104020204" pitchFamily="34" charset="0"/>
              </a:rPr>
              <a:t>Geostationary Orbit (</a:t>
            </a:r>
            <a:r>
              <a:rPr lang="en-US" sz="1800" b="0" i="0" u="none" strike="noStrike" baseline="0" dirty="0">
                <a:latin typeface="Abadi" panose="020B0604020104020204" pitchFamily="34" charset="0"/>
              </a:rPr>
              <a:t>GEO), </a:t>
            </a:r>
            <a:r>
              <a:rPr lang="en-US" dirty="0">
                <a:latin typeface="Abadi" panose="020B0604020104020204" pitchFamily="34" charset="0"/>
              </a:rPr>
              <a:t>Highly Elliptical Orbit (</a:t>
            </a:r>
            <a:r>
              <a:rPr lang="en-US" sz="1800" b="0" i="0" u="none" strike="noStrike" baseline="0" dirty="0">
                <a:latin typeface="Abadi" panose="020B0604020104020204" pitchFamily="34" charset="0"/>
              </a:rPr>
              <a:t>HEO), </a:t>
            </a:r>
            <a:r>
              <a:rPr lang="en-US" dirty="0">
                <a:latin typeface="Abadi" panose="020B0604020104020204" pitchFamily="34" charset="0"/>
              </a:rPr>
              <a:t>Sun-Synchronous Orbit (</a:t>
            </a:r>
            <a:r>
              <a:rPr lang="en-US" sz="1800" b="0" i="0" u="none" strike="noStrike" baseline="0" dirty="0">
                <a:latin typeface="Abadi" panose="020B0604020104020204" pitchFamily="34" charset="0"/>
              </a:rPr>
              <a:t>SSO)  have a 100% success rate.</a:t>
            </a:r>
          </a:p>
          <a:p>
            <a:pPr marL="285750" indent="-285750" algn="just">
              <a:buFont typeface="Arial" panose="020B0604020202020204" pitchFamily="34" charset="0"/>
              <a:buChar char="•"/>
            </a:pPr>
            <a:endParaRPr lang="en-US" sz="1800" b="0" i="0" u="none" strike="noStrike" baseline="0"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The s</a:t>
            </a:r>
            <a:r>
              <a:rPr lang="en-US" sz="1800" b="0" i="0" u="none" strike="noStrike" baseline="0" dirty="0">
                <a:latin typeface="Abadi" panose="020B0604020104020204" pitchFamily="34" charset="0"/>
              </a:rPr>
              <a:t>uccess rate  Space Orbit (SO) is 0%.</a:t>
            </a:r>
          </a:p>
          <a:p>
            <a:pPr marL="285750" indent="-285750" algn="just">
              <a:buFont typeface="Arial" panose="020B0604020202020204" pitchFamily="34" charset="0"/>
              <a:buChar char="•"/>
            </a:pPr>
            <a:endParaRPr lang="en-US" sz="1800" b="0" i="0" u="none" strike="noStrike" baseline="0"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Geostationary Transfer Orbit (GTO), International Space Station Orbit (ISS), Low Earth Orbit (LEO), Medium Earth Orbit (MEO) and Polar Orbit (PO) has </a:t>
            </a:r>
            <a:r>
              <a:rPr lang="en-US" sz="1800" b="0" i="0" u="none" strike="noStrike" baseline="0" dirty="0">
                <a:latin typeface="Abadi" panose="020B0604020104020204" pitchFamily="34" charset="0"/>
              </a:rPr>
              <a:t>success rates between 50% and 85%</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61AB6E7-A370-B67B-2FE2-AEE1A42496C9}"/>
              </a:ext>
            </a:extLst>
          </p:cNvPr>
          <p:cNvPicPr>
            <a:picLocks noChangeAspect="1"/>
          </p:cNvPicPr>
          <p:nvPr/>
        </p:nvPicPr>
        <p:blipFill>
          <a:blip r:embed="rId3"/>
          <a:stretch>
            <a:fillRect/>
          </a:stretch>
        </p:blipFill>
        <p:spPr>
          <a:xfrm>
            <a:off x="770011" y="2253147"/>
            <a:ext cx="6014837" cy="3772426"/>
          </a:xfrm>
          <a:prstGeom prst="rect">
            <a:avLst/>
          </a:prstGeom>
        </p:spPr>
      </p:pic>
      <p:sp>
        <p:nvSpPr>
          <p:cNvPr id="7" name="TextBox 6">
            <a:extLst>
              <a:ext uri="{FF2B5EF4-FFF2-40B4-BE49-F238E27FC236}">
                <a16:creationId xmlns:a16="http://schemas.microsoft.com/office/drawing/2014/main" id="{EE05F2AE-7374-902F-9336-84840A8D433B}"/>
              </a:ext>
            </a:extLst>
          </p:cNvPr>
          <p:cNvSpPr txBox="1"/>
          <p:nvPr/>
        </p:nvSpPr>
        <p:spPr>
          <a:xfrm>
            <a:off x="7196365" y="2253146"/>
            <a:ext cx="4089246" cy="2031325"/>
          </a:xfrm>
          <a:prstGeom prst="rect">
            <a:avLst/>
          </a:prstGeom>
          <a:noFill/>
        </p:spPr>
        <p:txBody>
          <a:bodyPr wrap="square" rtlCol="0">
            <a:spAutoFit/>
          </a:bodyPr>
          <a:lstStyle/>
          <a:p>
            <a:pPr algn="just"/>
            <a:r>
              <a:rPr lang="en-US" b="0" i="0" dirty="0">
                <a:effectLst/>
                <a:latin typeface="Abadi" panose="020B0604020104020204" pitchFamily="34" charset="0"/>
              </a:rPr>
              <a:t>It is observed that in the LEO orbit, success seems to be related to the number of flights. </a:t>
            </a:r>
          </a:p>
          <a:p>
            <a:pPr algn="just"/>
            <a:endParaRPr lang="en-US" dirty="0">
              <a:latin typeface="Abadi" panose="020B0604020104020204" pitchFamily="34" charset="0"/>
            </a:endParaRPr>
          </a:p>
          <a:p>
            <a:pPr algn="just"/>
            <a:r>
              <a:rPr lang="en-US" b="0" i="0" dirty="0">
                <a:effectLst/>
                <a:latin typeface="Abadi" panose="020B0604020104020204" pitchFamily="34" charset="0"/>
              </a:rPr>
              <a:t>Conversely, in the GTO orbit, there appears to be no relationship between flight number and success.</a:t>
            </a:r>
            <a:endParaRPr lang="en-AE"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P</a:t>
            </a:r>
            <a:r>
              <a:rPr lang="en-US" sz="2200" dirty="0" err="1">
                <a:solidFill>
                  <a:schemeClr val="accent3">
                    <a:lumMod val="25000"/>
                  </a:schemeClr>
                </a:solidFill>
                <a:latin typeface="Abadi" panose="020B0604020104020204" pitchFamily="34" charset="0"/>
              </a:rPr>
              <a:t>ayload</a:t>
            </a:r>
            <a:r>
              <a:rPr lang="en-US" sz="2200" dirty="0">
                <a:solidFill>
                  <a:schemeClr val="accent3">
                    <a:lumMod val="25000"/>
                  </a:schemeClr>
                </a:solidFill>
                <a:latin typeface="Abadi" panose="020B0604020104020204" pitchFamily="34" charset="0"/>
              </a:rPr>
              <a:t>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38DDD04-AB42-F579-E614-67A4505C3DC4}"/>
              </a:ext>
            </a:extLst>
          </p:cNvPr>
          <p:cNvPicPr>
            <a:picLocks noChangeAspect="1"/>
          </p:cNvPicPr>
          <p:nvPr/>
        </p:nvPicPr>
        <p:blipFill>
          <a:blip r:embed="rId3"/>
          <a:stretch>
            <a:fillRect/>
          </a:stretch>
        </p:blipFill>
        <p:spPr>
          <a:xfrm>
            <a:off x="769276" y="2072254"/>
            <a:ext cx="6481916" cy="4104449"/>
          </a:xfrm>
          <a:prstGeom prst="rect">
            <a:avLst/>
          </a:prstGeom>
        </p:spPr>
      </p:pic>
      <p:sp>
        <p:nvSpPr>
          <p:cNvPr id="7" name="TextBox 6">
            <a:extLst>
              <a:ext uri="{FF2B5EF4-FFF2-40B4-BE49-F238E27FC236}">
                <a16:creationId xmlns:a16="http://schemas.microsoft.com/office/drawing/2014/main" id="{316390C3-514A-E83F-D1F9-E0AF6839A0C7}"/>
              </a:ext>
            </a:extLst>
          </p:cNvPr>
          <p:cNvSpPr txBox="1"/>
          <p:nvPr/>
        </p:nvSpPr>
        <p:spPr>
          <a:xfrm>
            <a:off x="7616952" y="2072255"/>
            <a:ext cx="3668659"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latin typeface="Abadi" panose="020B0604020104020204" pitchFamily="34" charset="0"/>
              </a:rPr>
              <a:t>With heavy payloads the successful landing or positive landing rate are more for Polar Orbit (PO), Low </a:t>
            </a:r>
            <a:r>
              <a:rPr lang="en-US" dirty="0">
                <a:latin typeface="Abadi" panose="020B0604020104020204" pitchFamily="34" charset="0"/>
              </a:rPr>
              <a:t>Earth Orbit (</a:t>
            </a:r>
            <a:r>
              <a:rPr lang="en-US" b="0" i="0" dirty="0">
                <a:effectLst/>
                <a:latin typeface="Abadi" panose="020B0604020104020204" pitchFamily="34" charset="0"/>
              </a:rPr>
              <a:t>LEO) and International Space </a:t>
            </a:r>
            <a:r>
              <a:rPr lang="en-US" dirty="0">
                <a:latin typeface="Abadi" panose="020B0604020104020204" pitchFamily="34" charset="0"/>
              </a:rPr>
              <a:t>Station (</a:t>
            </a:r>
            <a:r>
              <a:rPr lang="en-US" b="0" i="0" dirty="0">
                <a:effectLst/>
                <a:latin typeface="Abadi" panose="020B0604020104020204" pitchFamily="34" charset="0"/>
              </a:rPr>
              <a:t>ISS).</a:t>
            </a:r>
          </a:p>
          <a:p>
            <a:pPr marL="285750" indent="-285750" algn="just">
              <a:buFont typeface="Arial" panose="020B0604020202020204" pitchFamily="34" charset="0"/>
              <a:buChar char="•"/>
            </a:pPr>
            <a:endParaRPr lang="en-US" b="0" i="0" dirty="0">
              <a:effectLst/>
              <a:latin typeface="Abadi" panose="020B0604020104020204" pitchFamily="34" charset="0"/>
            </a:endParaRPr>
          </a:p>
          <a:p>
            <a:pPr marL="285750" indent="-285750" algn="just">
              <a:buFont typeface="Arial" panose="020B0604020202020204" pitchFamily="34" charset="0"/>
              <a:buChar char="•"/>
            </a:pPr>
            <a:r>
              <a:rPr lang="en-US" b="0" i="0" dirty="0">
                <a:effectLst/>
                <a:latin typeface="Abadi" panose="020B0604020104020204" pitchFamily="34"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3625"/>
            <a:ext cx="3932238"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AA9C930-3510-06A4-66FC-B3ADF4114598}"/>
              </a:ext>
            </a:extLst>
          </p:cNvPr>
          <p:cNvPicPr>
            <a:picLocks noChangeAspect="1"/>
          </p:cNvPicPr>
          <p:nvPr/>
        </p:nvPicPr>
        <p:blipFill>
          <a:blip r:embed="rId3"/>
          <a:stretch>
            <a:fillRect/>
          </a:stretch>
        </p:blipFill>
        <p:spPr>
          <a:xfrm>
            <a:off x="770011" y="2112675"/>
            <a:ext cx="6098707" cy="4197096"/>
          </a:xfrm>
          <a:prstGeom prst="rect">
            <a:avLst/>
          </a:prstGeom>
        </p:spPr>
      </p:pic>
      <p:sp>
        <p:nvSpPr>
          <p:cNvPr id="7" name="TextBox 6">
            <a:extLst>
              <a:ext uri="{FF2B5EF4-FFF2-40B4-BE49-F238E27FC236}">
                <a16:creationId xmlns:a16="http://schemas.microsoft.com/office/drawing/2014/main" id="{59CCEC19-1743-D488-4338-0614C9147ED0}"/>
              </a:ext>
            </a:extLst>
          </p:cNvPr>
          <p:cNvSpPr txBox="1"/>
          <p:nvPr/>
        </p:nvSpPr>
        <p:spPr>
          <a:xfrm>
            <a:off x="7379207" y="2112675"/>
            <a:ext cx="3906403" cy="2431435"/>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badi" panose="020B0604020104020204" pitchFamily="34" charset="0"/>
              </a:rPr>
              <a:t>A line chart was plotted w</a:t>
            </a:r>
            <a:r>
              <a:rPr lang="en-US" altLang="en-US" dirty="0">
                <a:latin typeface="Abadi" panose="020B0604020104020204" pitchFamily="34" charset="0"/>
              </a:rPr>
              <a:t>ith</a:t>
            </a:r>
            <a:r>
              <a:rPr kumimoji="0" lang="en-US" altLang="en-US" sz="1800" b="0" i="0" u="none" strike="noStrike" cap="none" normalizeH="0" baseline="0" dirty="0">
                <a:ln>
                  <a:noFill/>
                </a:ln>
                <a:solidFill>
                  <a:schemeClr val="tx1"/>
                </a:solidFill>
                <a:effectLst/>
                <a:latin typeface="Abadi" panose="020B0604020104020204" pitchFamily="34" charset="0"/>
              </a:rPr>
              <a:t> its x-axis to be Year and y-axis to be average success rate, to get the average launch success trend.</a:t>
            </a:r>
          </a:p>
          <a:p>
            <a:pPr marL="285750" indent="-285750" algn="just">
              <a:buFont typeface="Arial" panose="020B0604020202020204" pitchFamily="34" charset="0"/>
              <a:buChar char="•"/>
            </a:pPr>
            <a:r>
              <a:rPr kumimoji="0" lang="en-US" altLang="en-US" sz="800" b="0" i="0" u="none" strike="noStrike" cap="none" normalizeH="0" baseline="0" dirty="0">
                <a:ln>
                  <a:noFill/>
                </a:ln>
                <a:solidFill>
                  <a:schemeClr val="tx1"/>
                </a:solidFill>
                <a:effectLst/>
                <a:latin typeface="Abadi" panose="020B0604020104020204" pitchFamily="34" charset="0"/>
              </a:rPr>
              <a:t> </a:t>
            </a:r>
            <a:endParaRPr kumimoji="0" lang="en-US" altLang="en-US" sz="4000" b="0" i="0" u="none" strike="noStrike" cap="none" normalizeH="0" baseline="0" dirty="0">
              <a:ln>
                <a:noFill/>
              </a:ln>
              <a:solidFill>
                <a:schemeClr val="tx1"/>
              </a:solidFill>
              <a:effectLst/>
              <a:latin typeface="Abadi" panose="020B0604020104020204" pitchFamily="34" charset="0"/>
            </a:endParaRPr>
          </a:p>
          <a:p>
            <a:pPr marL="285750" indent="-285750" algn="just">
              <a:buFont typeface="Arial" panose="020B0604020202020204" pitchFamily="34" charset="0"/>
              <a:buChar char="•"/>
            </a:pPr>
            <a:r>
              <a:rPr lang="en-US" b="0" i="0" dirty="0">
                <a:effectLst/>
                <a:latin typeface="Abadi" panose="020B0604020104020204" pitchFamily="34" charset="0"/>
              </a:rPr>
              <a:t>It can be observed that the success rate since 2013 kept increasing till 2020 and this trend is expected to continue.</a:t>
            </a:r>
            <a:endParaRPr lang="en-AE"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D0A17A6-FDB3-7C86-78E5-61DCE4DB3E74}"/>
              </a:ext>
            </a:extLst>
          </p:cNvPr>
          <p:cNvPicPr>
            <a:picLocks noChangeAspect="1"/>
          </p:cNvPicPr>
          <p:nvPr/>
        </p:nvPicPr>
        <p:blipFill>
          <a:blip r:embed="rId4"/>
          <a:stretch>
            <a:fillRect/>
          </a:stretch>
        </p:blipFill>
        <p:spPr>
          <a:xfrm>
            <a:off x="770011" y="2196406"/>
            <a:ext cx="5969118" cy="3582602"/>
          </a:xfrm>
          <a:prstGeom prst="rect">
            <a:avLst/>
          </a:prstGeom>
        </p:spPr>
      </p:pic>
      <p:sp>
        <p:nvSpPr>
          <p:cNvPr id="7" name="Content Placeholder 4">
            <a:extLst>
              <a:ext uri="{FF2B5EF4-FFF2-40B4-BE49-F238E27FC236}">
                <a16:creationId xmlns:a16="http://schemas.microsoft.com/office/drawing/2014/main" id="{4661AA59-343E-3C76-7018-629CE99DB4EA}"/>
              </a:ext>
            </a:extLst>
          </p:cNvPr>
          <p:cNvSpPr txBox="1">
            <a:spLocks/>
          </p:cNvSpPr>
          <p:nvPr/>
        </p:nvSpPr>
        <p:spPr>
          <a:xfrm>
            <a:off x="770009" y="1504282"/>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The names of the unique launch sites are queried using SQL</a:t>
            </a:r>
          </a:p>
        </p:txBody>
      </p:sp>
      <p:sp>
        <p:nvSpPr>
          <p:cNvPr id="8" name="TextBox 7">
            <a:extLst>
              <a:ext uri="{FF2B5EF4-FFF2-40B4-BE49-F238E27FC236}">
                <a16:creationId xmlns:a16="http://schemas.microsoft.com/office/drawing/2014/main" id="{DD7EEBD7-A8A3-AF19-F646-79C909ECCCEE}"/>
              </a:ext>
            </a:extLst>
          </p:cNvPr>
          <p:cNvSpPr txBox="1"/>
          <p:nvPr/>
        </p:nvSpPr>
        <p:spPr>
          <a:xfrm>
            <a:off x="7114032" y="2196406"/>
            <a:ext cx="4171579" cy="3970318"/>
          </a:xfrm>
          <a:prstGeom prst="rect">
            <a:avLst/>
          </a:prstGeom>
          <a:noFill/>
        </p:spPr>
        <p:txBody>
          <a:bodyPr wrap="square" rtlCol="0">
            <a:spAutoFit/>
          </a:bodyPr>
          <a:lstStyle/>
          <a:p>
            <a:pPr algn="just"/>
            <a:r>
              <a:rPr lang="en-US" dirty="0">
                <a:latin typeface="Abadi" panose="020B0604020104020204" pitchFamily="34" charset="0"/>
              </a:rPr>
              <a:t>SpaceX Launch Sites Overview: </a:t>
            </a:r>
            <a:endParaRPr lang="en-AE"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CCAFS LC-40 (Cape Canaveral Space Force Station, Launch Complex 40)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VAFB SLC-4E (Vandenberg Space Force Base, Space Launch Complex 4E)</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KSC LC-39A (Kennedy Space Center, Launch Complex 39A)</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CCAFS SLC-40 (Cape Canaveral Space Force Station, Space Launch Complex 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329"/>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62F9ADD-1A8B-0495-BAD6-32F8BD3AFBEB}"/>
              </a:ext>
            </a:extLst>
          </p:cNvPr>
          <p:cNvPicPr>
            <a:picLocks noChangeAspect="1"/>
          </p:cNvPicPr>
          <p:nvPr/>
        </p:nvPicPr>
        <p:blipFill>
          <a:blip r:embed="rId3"/>
          <a:stretch>
            <a:fillRect/>
          </a:stretch>
        </p:blipFill>
        <p:spPr>
          <a:xfrm>
            <a:off x="770011" y="1997468"/>
            <a:ext cx="10993384" cy="44297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329"/>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D696692-7602-6AF7-2425-6803FEE0525B}"/>
              </a:ext>
            </a:extLst>
          </p:cNvPr>
          <p:cNvPicPr>
            <a:picLocks noChangeAspect="1"/>
          </p:cNvPicPr>
          <p:nvPr/>
        </p:nvPicPr>
        <p:blipFill>
          <a:blip r:embed="rId3"/>
          <a:stretch>
            <a:fillRect/>
          </a:stretch>
        </p:blipFill>
        <p:spPr>
          <a:xfrm>
            <a:off x="770011" y="2424009"/>
            <a:ext cx="10515600" cy="25435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3873"/>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F62AF1-57BA-2FE1-AF41-E50C7E4943C0}"/>
              </a:ext>
            </a:extLst>
          </p:cNvPr>
          <p:cNvPicPr>
            <a:picLocks noChangeAspect="1"/>
          </p:cNvPicPr>
          <p:nvPr/>
        </p:nvPicPr>
        <p:blipFill>
          <a:blip r:embed="rId3"/>
          <a:stretch>
            <a:fillRect/>
          </a:stretch>
        </p:blipFill>
        <p:spPr>
          <a:xfrm>
            <a:off x="770011" y="2441463"/>
            <a:ext cx="10515600" cy="2505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4E7A440-BAAF-71B9-19FC-35F75533DDA3}"/>
              </a:ext>
            </a:extLst>
          </p:cNvPr>
          <p:cNvPicPr>
            <a:picLocks noChangeAspect="1"/>
          </p:cNvPicPr>
          <p:nvPr/>
        </p:nvPicPr>
        <p:blipFill>
          <a:blip r:embed="rId3"/>
          <a:stretch>
            <a:fillRect/>
          </a:stretch>
        </p:blipFill>
        <p:spPr>
          <a:xfrm>
            <a:off x="770011" y="2309324"/>
            <a:ext cx="10515600" cy="24349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7905"/>
            <a:ext cx="10515600" cy="8686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2F9B094-FA74-B849-6177-6C8B34A0B2B9}"/>
              </a:ext>
            </a:extLst>
          </p:cNvPr>
          <p:cNvPicPr>
            <a:picLocks noChangeAspect="1"/>
          </p:cNvPicPr>
          <p:nvPr/>
        </p:nvPicPr>
        <p:blipFill>
          <a:blip r:embed="rId3"/>
          <a:stretch>
            <a:fillRect/>
          </a:stretch>
        </p:blipFill>
        <p:spPr>
          <a:xfrm>
            <a:off x="770010" y="2653287"/>
            <a:ext cx="10687961" cy="31055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441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FD31B6AE-2140-501E-F6CF-5E9589A33D4F}"/>
              </a:ext>
            </a:extLst>
          </p:cNvPr>
          <p:cNvSpPr txBox="1">
            <a:spLocks/>
          </p:cNvSpPr>
          <p:nvPr/>
        </p:nvSpPr>
        <p:spPr>
          <a:xfrm>
            <a:off x="770011" y="4080956"/>
            <a:ext cx="4017889" cy="5490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3" name="TextBox 2">
            <a:extLst>
              <a:ext uri="{FF2B5EF4-FFF2-40B4-BE49-F238E27FC236}">
                <a16:creationId xmlns:a16="http://schemas.microsoft.com/office/drawing/2014/main" id="{0CBAD6E2-1795-6A25-52A5-303705EF7E5C}"/>
              </a:ext>
            </a:extLst>
          </p:cNvPr>
          <p:cNvSpPr txBox="1"/>
          <p:nvPr/>
        </p:nvSpPr>
        <p:spPr>
          <a:xfrm>
            <a:off x="1444752" y="2093469"/>
            <a:ext cx="5852160" cy="1815882"/>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Collection through API</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Collection with Web Scraping</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Wrangling</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with SQL</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with Data Visualization</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Interactive Visual Analytics with Folium</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Machine Learning Prediction</a:t>
            </a:r>
          </a:p>
        </p:txBody>
      </p:sp>
      <p:sp>
        <p:nvSpPr>
          <p:cNvPr id="5" name="TextBox 4">
            <a:extLst>
              <a:ext uri="{FF2B5EF4-FFF2-40B4-BE49-F238E27FC236}">
                <a16:creationId xmlns:a16="http://schemas.microsoft.com/office/drawing/2014/main" id="{2652155A-1094-CF63-1BAA-EEBD5D016A20}"/>
              </a:ext>
            </a:extLst>
          </p:cNvPr>
          <p:cNvSpPr txBox="1"/>
          <p:nvPr/>
        </p:nvSpPr>
        <p:spPr>
          <a:xfrm>
            <a:off x="1444752" y="4635596"/>
            <a:ext cx="5852160" cy="830997"/>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result</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Interactive analytics in screenshots</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0473"/>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E330574-5EF7-B570-3463-2245E22C7C27}"/>
              </a:ext>
            </a:extLst>
          </p:cNvPr>
          <p:cNvPicPr>
            <a:picLocks noChangeAspect="1"/>
          </p:cNvPicPr>
          <p:nvPr/>
        </p:nvPicPr>
        <p:blipFill>
          <a:blip r:embed="rId3"/>
          <a:stretch>
            <a:fillRect/>
          </a:stretch>
        </p:blipFill>
        <p:spPr>
          <a:xfrm>
            <a:off x="770010" y="2342998"/>
            <a:ext cx="10687962" cy="25764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617"/>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6D573A1-F7A3-8E72-382D-47CCAA0F4BCF}"/>
              </a:ext>
            </a:extLst>
          </p:cNvPr>
          <p:cNvPicPr>
            <a:picLocks noChangeAspect="1"/>
          </p:cNvPicPr>
          <p:nvPr/>
        </p:nvPicPr>
        <p:blipFill>
          <a:blip r:embed="rId3"/>
          <a:stretch>
            <a:fillRect/>
          </a:stretch>
        </p:blipFill>
        <p:spPr>
          <a:xfrm>
            <a:off x="770011" y="1888283"/>
            <a:ext cx="10303373" cy="47822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374"/>
            <a:ext cx="10515600" cy="844423"/>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C69E208-B1DB-A092-9FC4-F4E28C39E1A8}"/>
              </a:ext>
            </a:extLst>
          </p:cNvPr>
          <p:cNvPicPr>
            <a:picLocks noChangeAspect="1"/>
          </p:cNvPicPr>
          <p:nvPr/>
        </p:nvPicPr>
        <p:blipFill>
          <a:blip r:embed="rId4"/>
          <a:stretch>
            <a:fillRect/>
          </a:stretch>
        </p:blipFill>
        <p:spPr>
          <a:xfrm>
            <a:off x="770010" y="2190099"/>
            <a:ext cx="10248510" cy="44758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2433"/>
            <a:ext cx="10515600" cy="762127"/>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badi"/>
              </a:rPr>
              <a:t>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1B5324E-D46C-6C97-8AA5-98ED31574D25}"/>
              </a:ext>
            </a:extLst>
          </p:cNvPr>
          <p:cNvPicPr>
            <a:picLocks noChangeAspect="1"/>
          </p:cNvPicPr>
          <p:nvPr/>
        </p:nvPicPr>
        <p:blipFill>
          <a:blip r:embed="rId3"/>
          <a:stretch>
            <a:fillRect/>
          </a:stretch>
        </p:blipFill>
        <p:spPr>
          <a:xfrm>
            <a:off x="770011" y="2265131"/>
            <a:ext cx="10083917" cy="422969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20456" y="1605617"/>
            <a:ext cx="3065155" cy="4286848"/>
          </a:xfrm>
          <a:prstGeom prst="rect">
            <a:avLst/>
          </a:prstGeom>
        </p:spPr>
        <p:txBody>
          <a:bodyPr lIns="91440" tIns="45720" rIns="91440" bIns="45720" anchor="t">
            <a:noAutofit/>
          </a:bodyPr>
          <a:lstStyle/>
          <a:p>
            <a:pPr algn="just"/>
            <a:r>
              <a:rPr lang="en-US" sz="1800" dirty="0">
                <a:latin typeface="Abadi" panose="020B0604020104020204" pitchFamily="34" charset="0"/>
              </a:rPr>
              <a:t>Most launch sites are located near the Equator and close to the coastline. This positioning allows rockets to take advantage of Earth's rotation for efficient launches. </a:t>
            </a:r>
          </a:p>
          <a:p>
            <a:pPr algn="just"/>
            <a:endParaRPr lang="en-US" sz="1800" dirty="0">
              <a:latin typeface="Abadi" panose="020B0604020104020204" pitchFamily="34" charset="0"/>
            </a:endParaRPr>
          </a:p>
          <a:p>
            <a:pPr algn="just"/>
            <a:r>
              <a:rPr lang="en-US" sz="1800" dirty="0">
                <a:latin typeface="Abadi" panose="020B0604020104020204" pitchFamily="34" charset="0"/>
              </a:rPr>
              <a:t>Coastal locations also ensure that rockets are launched over the ocean, minimizing the risk of debris or explosions affecting populated areas.</a:t>
            </a:r>
            <a:endParaRPr lang="en-US"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the Map</a:t>
            </a:r>
          </a:p>
        </p:txBody>
      </p:sp>
      <p:pic>
        <p:nvPicPr>
          <p:cNvPr id="6" name="Picture 5">
            <a:extLst>
              <a:ext uri="{FF2B5EF4-FFF2-40B4-BE49-F238E27FC236}">
                <a16:creationId xmlns:a16="http://schemas.microsoft.com/office/drawing/2014/main" id="{AF557115-3210-DBAF-2E45-B5105E148E34}"/>
              </a:ext>
            </a:extLst>
          </p:cNvPr>
          <p:cNvPicPr>
            <a:picLocks noChangeAspect="1"/>
          </p:cNvPicPr>
          <p:nvPr/>
        </p:nvPicPr>
        <p:blipFill>
          <a:blip r:embed="rId3"/>
          <a:stretch>
            <a:fillRect/>
          </a:stretch>
        </p:blipFill>
        <p:spPr>
          <a:xfrm>
            <a:off x="770011" y="1605616"/>
            <a:ext cx="7176125" cy="42868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8117" y="1681613"/>
            <a:ext cx="3247494" cy="4745598"/>
          </a:xfrm>
          <a:prstGeom prst="rect">
            <a:avLst/>
          </a:prstGeom>
        </p:spPr>
        <p:txBody>
          <a:bodyPr lIns="91440" tIns="45720" rIns="91440" bIns="45720" anchor="t">
            <a:noAutofit/>
          </a:bodyPr>
          <a:lstStyle/>
          <a:p>
            <a:pPr algn="just"/>
            <a:r>
              <a:rPr lang="en-US" sz="1800" b="0" i="0" u="none" strike="noStrike" baseline="0" dirty="0">
                <a:solidFill>
                  <a:srgbClr val="000000"/>
                </a:solidFill>
                <a:latin typeface="Abadi" panose="020B0604020104020204" pitchFamily="34" charset="0"/>
              </a:rPr>
              <a:t>From the color-labeled markers we should be able to easily identify which launch sites have relatively high success rates.</a:t>
            </a:r>
          </a:p>
          <a:p>
            <a:pPr algn="just"/>
            <a:r>
              <a:rPr lang="en-US" sz="1800" b="1" i="0" u="none" strike="noStrike" baseline="0" dirty="0">
                <a:solidFill>
                  <a:srgbClr val="00B150"/>
                </a:solidFill>
                <a:latin typeface="Abadi" panose="020B0604020104020204" pitchFamily="34" charset="0"/>
              </a:rPr>
              <a:t>Green </a:t>
            </a:r>
            <a:r>
              <a:rPr lang="en-US" sz="1800" b="0" i="0" u="none" strike="noStrike" baseline="0" dirty="0">
                <a:solidFill>
                  <a:srgbClr val="000000"/>
                </a:solidFill>
                <a:latin typeface="Abadi" panose="020B0604020104020204" pitchFamily="34" charset="0"/>
              </a:rPr>
              <a:t>Marker = Successful Launch</a:t>
            </a:r>
          </a:p>
          <a:p>
            <a:pPr algn="just"/>
            <a:r>
              <a:rPr lang="en-US" sz="1800" b="1" i="0" u="none" strike="noStrike" baseline="0" dirty="0">
                <a:solidFill>
                  <a:srgbClr val="FF0000"/>
                </a:solidFill>
                <a:latin typeface="Abadi" panose="020B0604020104020204" pitchFamily="34" charset="0"/>
              </a:rPr>
              <a:t>Red </a:t>
            </a:r>
            <a:r>
              <a:rPr lang="en-US" sz="1800" b="0" i="0" u="none" strike="noStrike" baseline="0" dirty="0">
                <a:solidFill>
                  <a:srgbClr val="000000"/>
                </a:solidFill>
                <a:latin typeface="Abadi" panose="020B0604020104020204" pitchFamily="34" charset="0"/>
              </a:rPr>
              <a:t>Marker = Failed Launch</a:t>
            </a:r>
          </a:p>
          <a:p>
            <a:pPr algn="just"/>
            <a:r>
              <a:rPr lang="en-US" sz="1800" b="0" i="0" u="none" strike="noStrike" baseline="0" dirty="0">
                <a:solidFill>
                  <a:srgbClr val="000000"/>
                </a:solidFill>
                <a:latin typeface="Abadi" panose="020B0604020104020204" pitchFamily="34" charset="0"/>
              </a:rPr>
              <a:t>Launch Site KSC LC-39A has a very high Success Rate</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Color-Labelled Marker Clusters</a:t>
            </a:r>
          </a:p>
        </p:txBody>
      </p:sp>
      <p:pic>
        <p:nvPicPr>
          <p:cNvPr id="4" name="Picture 3">
            <a:extLst>
              <a:ext uri="{FF2B5EF4-FFF2-40B4-BE49-F238E27FC236}">
                <a16:creationId xmlns:a16="http://schemas.microsoft.com/office/drawing/2014/main" id="{7E5C0476-4172-7D91-E4F3-89C3CCCB19F2}"/>
              </a:ext>
            </a:extLst>
          </p:cNvPr>
          <p:cNvPicPr>
            <a:picLocks noChangeAspect="1"/>
          </p:cNvPicPr>
          <p:nvPr/>
        </p:nvPicPr>
        <p:blipFill>
          <a:blip r:embed="rId3"/>
          <a:stretch>
            <a:fillRect/>
          </a:stretch>
        </p:blipFill>
        <p:spPr>
          <a:xfrm>
            <a:off x="770011" y="1675644"/>
            <a:ext cx="6883517" cy="47515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88936" y="1654521"/>
            <a:ext cx="3796675" cy="4652420"/>
          </a:xfrm>
          <a:prstGeom prst="rect">
            <a:avLst/>
          </a:prstGeom>
        </p:spPr>
        <p:txBody>
          <a:bodyPr lIns="91440" tIns="45720" rIns="91440" bIns="45720" anchor="t">
            <a:normAutofit/>
          </a:bodyPr>
          <a:lstStyle/>
          <a:p>
            <a:pPr marL="0" indent="0" algn="just">
              <a:buNone/>
            </a:pPr>
            <a:r>
              <a:rPr lang="en-US" sz="1800" b="0" i="0" u="none" strike="noStrike" baseline="0" dirty="0">
                <a:latin typeface="Abadi" panose="020B0604020104020204" pitchFamily="34" charset="0"/>
              </a:rPr>
              <a:t>From the visual analysis of the launch site KSC LC-39A we can clearly see that it is </a:t>
            </a:r>
          </a:p>
          <a:p>
            <a:pPr algn="just"/>
            <a:r>
              <a:rPr lang="en-US" sz="1800" dirty="0">
                <a:latin typeface="Abadi" panose="020B0604020104020204" pitchFamily="34" charset="0"/>
              </a:rPr>
              <a:t>R</a:t>
            </a:r>
            <a:r>
              <a:rPr lang="en-US" sz="1800" b="0" i="0" u="none" strike="noStrike" baseline="0" dirty="0">
                <a:latin typeface="Abadi" panose="020B0604020104020204" pitchFamily="34" charset="0"/>
              </a:rPr>
              <a:t>elatively close to railway (around 15 kms) </a:t>
            </a:r>
          </a:p>
          <a:p>
            <a:pPr algn="just"/>
            <a:r>
              <a:rPr lang="en-US" sz="1800" dirty="0">
                <a:latin typeface="Abadi" panose="020B0604020104020204" pitchFamily="34" charset="0"/>
              </a:rPr>
              <a:t>C</a:t>
            </a:r>
            <a:r>
              <a:rPr lang="en-US" sz="1800" b="0" i="0" u="none" strike="noStrike" baseline="0" dirty="0">
                <a:latin typeface="Abadi" panose="020B0604020104020204" pitchFamily="34" charset="0"/>
              </a:rPr>
              <a:t>lose to highway (around 20 kms)</a:t>
            </a:r>
          </a:p>
          <a:p>
            <a:pPr algn="just"/>
            <a:r>
              <a:rPr lang="en-US" sz="1800" dirty="0">
                <a:latin typeface="Abadi" panose="020B0604020104020204" pitchFamily="34" charset="0"/>
              </a:rPr>
              <a:t>Very</a:t>
            </a:r>
            <a:r>
              <a:rPr lang="en-US" sz="1800" b="0" i="0" u="none" strike="noStrike" baseline="0" dirty="0">
                <a:latin typeface="Abadi" panose="020B0604020104020204" pitchFamily="34" charset="0"/>
              </a:rPr>
              <a:t> close to the coastline </a:t>
            </a:r>
          </a:p>
          <a:p>
            <a:pPr algn="just"/>
            <a:r>
              <a:rPr lang="en-US" sz="1800" b="0" i="0" u="none" strike="noStrike" baseline="0" dirty="0">
                <a:latin typeface="Abadi" panose="020B0604020104020204" pitchFamily="34" charset="0"/>
              </a:rPr>
              <a:t>Close to its closest city</a:t>
            </a:r>
          </a:p>
          <a:p>
            <a:pPr marL="0" indent="0" algn="just">
              <a:buNone/>
            </a:pPr>
            <a:endParaRPr lang="en-US" sz="1800" b="0" i="0" u="none" strike="noStrike" baseline="0" dirty="0">
              <a:latin typeface="Abadi" panose="020B0604020104020204" pitchFamily="34" charset="0"/>
            </a:endParaRPr>
          </a:p>
          <a:p>
            <a:pPr marL="0" indent="0" algn="just">
              <a:buNone/>
            </a:pPr>
            <a:r>
              <a:rPr lang="en-US" sz="1800" b="0" i="0" u="none" strike="noStrike" baseline="0" dirty="0">
                <a:latin typeface="Abadi" panose="020B0604020104020204" pitchFamily="34" charset="0"/>
              </a:rPr>
              <a:t>A failed rocket with its high speed can cover distances like 15 to 20 kms in few seconds. It could be potentially dangerous to populated areas.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its Proximities</a:t>
            </a:r>
          </a:p>
        </p:txBody>
      </p:sp>
      <p:pic>
        <p:nvPicPr>
          <p:cNvPr id="4" name="Picture 3">
            <a:extLst>
              <a:ext uri="{FF2B5EF4-FFF2-40B4-BE49-F238E27FC236}">
                <a16:creationId xmlns:a16="http://schemas.microsoft.com/office/drawing/2014/main" id="{4011B3DA-E7DD-68AA-7161-C5BA154ACC9B}"/>
              </a:ext>
            </a:extLst>
          </p:cNvPr>
          <p:cNvPicPr>
            <a:picLocks noChangeAspect="1"/>
          </p:cNvPicPr>
          <p:nvPr/>
        </p:nvPicPr>
        <p:blipFill>
          <a:blip r:embed="rId4"/>
          <a:stretch>
            <a:fillRect/>
          </a:stretch>
        </p:blipFill>
        <p:spPr>
          <a:xfrm>
            <a:off x="770011" y="1654521"/>
            <a:ext cx="6188573" cy="46524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7645" y="5288240"/>
            <a:ext cx="7276709" cy="1325557"/>
          </a:xfrm>
          <a:prstGeom prst="rect">
            <a:avLst/>
          </a:prstGeom>
        </p:spPr>
        <p:txBody>
          <a:bodyPr lIns="91440" tIns="45720" rIns="91440" bIns="45720" anchor="t">
            <a:normAutofit/>
          </a:bodyPr>
          <a:lstStyle/>
          <a:p>
            <a:pPr marL="0" indent="0" algn="just">
              <a:buNone/>
            </a:pPr>
            <a:r>
              <a:rPr lang="en-US" sz="1800" b="0" i="0" u="none" strike="noStrike" baseline="0" dirty="0">
                <a:latin typeface="Abadi" panose="020B0604020104020204" pitchFamily="34" charset="0"/>
              </a:rPr>
              <a:t>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across Launch Sites</a:t>
            </a:r>
          </a:p>
        </p:txBody>
      </p:sp>
      <p:pic>
        <p:nvPicPr>
          <p:cNvPr id="4" name="Picture 3">
            <a:extLst>
              <a:ext uri="{FF2B5EF4-FFF2-40B4-BE49-F238E27FC236}">
                <a16:creationId xmlns:a16="http://schemas.microsoft.com/office/drawing/2014/main" id="{6F1EF59F-D8A2-9B20-9FBF-0A5203923079}"/>
              </a:ext>
            </a:extLst>
          </p:cNvPr>
          <p:cNvPicPr>
            <a:picLocks noChangeAspect="1"/>
          </p:cNvPicPr>
          <p:nvPr/>
        </p:nvPicPr>
        <p:blipFill>
          <a:blip r:embed="rId3"/>
          <a:stretch>
            <a:fillRect/>
          </a:stretch>
        </p:blipFill>
        <p:spPr>
          <a:xfrm>
            <a:off x="2457645" y="1569760"/>
            <a:ext cx="7276709" cy="36240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8988"/>
            <a:ext cx="5660840" cy="565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sp>
        <p:nvSpPr>
          <p:cNvPr id="2" name="Content Placeholder 2">
            <a:extLst>
              <a:ext uri="{FF2B5EF4-FFF2-40B4-BE49-F238E27FC236}">
                <a16:creationId xmlns:a16="http://schemas.microsoft.com/office/drawing/2014/main" id="{06A675C6-DA0B-2310-AC0E-F9929EE92A5C}"/>
              </a:ext>
            </a:extLst>
          </p:cNvPr>
          <p:cNvSpPr txBox="1">
            <a:spLocks/>
          </p:cNvSpPr>
          <p:nvPr/>
        </p:nvSpPr>
        <p:spPr>
          <a:xfrm>
            <a:off x="958697" y="4566612"/>
            <a:ext cx="5660840" cy="565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3" name="TextBox 2">
            <a:extLst>
              <a:ext uri="{FF2B5EF4-FFF2-40B4-BE49-F238E27FC236}">
                <a16:creationId xmlns:a16="http://schemas.microsoft.com/office/drawing/2014/main" id="{1A808AD5-CF1F-019E-F6FD-73EE99C0816D}"/>
              </a:ext>
            </a:extLst>
          </p:cNvPr>
          <p:cNvSpPr txBox="1"/>
          <p:nvPr/>
        </p:nvSpPr>
        <p:spPr>
          <a:xfrm>
            <a:off x="1344168" y="1823315"/>
            <a:ext cx="10014014" cy="2554545"/>
          </a:xfrm>
          <a:prstGeom prst="rect">
            <a:avLst/>
          </a:prstGeom>
          <a:noFill/>
        </p:spPr>
        <p:txBody>
          <a:bodyPr wrap="square" rtlCol="0">
            <a:spAutoFit/>
          </a:bodyPr>
          <a:lstStyle/>
          <a:p>
            <a:pPr algn="just"/>
            <a:r>
              <a:rPr lang="en-US" sz="1600" dirty="0">
                <a:latin typeface="Abadi" panose="020B0604020104020204" pitchFamily="34" charset="0"/>
              </a:rPr>
              <a:t>Space Exploration Technologies Corp. (SpaceX) is an American aerospace manufacturer and space transportation company founded by Elon Musk in 2002. It is one of the most innovative private space companies, revolutionizing space travel with reusable rockets, ambitious Mars colonization plans, and satellite projects like Starlink.</a:t>
            </a:r>
          </a:p>
          <a:p>
            <a:pPr algn="just"/>
            <a:endParaRPr lang="en-US" sz="1600" dirty="0">
              <a:latin typeface="Abadi" panose="020B0604020104020204" pitchFamily="34" charset="0"/>
            </a:endParaRPr>
          </a:p>
          <a:p>
            <a:pPr algn="just"/>
            <a:r>
              <a:rPr lang="en-US" sz="1600" i="0" u="none" strike="noStrike" baseline="0" dirty="0">
                <a:solidFill>
                  <a:srgbClr val="292929"/>
                </a:solidFill>
                <a:latin typeface="Abadi" panose="020B0604020104020204" pitchFamily="34" charset="0"/>
              </a:rPr>
              <a:t>SpaceX  advertises Falcon9 rocket launches on its website with a cost of 62 million dollars; other providers cost upward of 165 million dollars each, much of the savings are because they can reuse the first stage.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endParaRPr lang="en-AE" sz="1600" dirty="0">
              <a:latin typeface="Abadi" panose="020B0604020104020204" pitchFamily="34" charset="0"/>
            </a:endParaRPr>
          </a:p>
        </p:txBody>
      </p:sp>
      <p:sp>
        <p:nvSpPr>
          <p:cNvPr id="6" name="TextBox 5">
            <a:extLst>
              <a:ext uri="{FF2B5EF4-FFF2-40B4-BE49-F238E27FC236}">
                <a16:creationId xmlns:a16="http://schemas.microsoft.com/office/drawing/2014/main" id="{36DA57F3-3B29-671E-D19E-34D980378266}"/>
              </a:ext>
            </a:extLst>
          </p:cNvPr>
          <p:cNvSpPr txBox="1"/>
          <p:nvPr/>
        </p:nvSpPr>
        <p:spPr>
          <a:xfrm>
            <a:off x="1344168" y="4886933"/>
            <a:ext cx="10014014"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Abadi" panose="020B0604020104020204" pitchFamily="34" charset="0"/>
              </a:rPr>
              <a:t>What factors determine if the rocket will land successfully?</a:t>
            </a:r>
          </a:p>
          <a:p>
            <a:pPr marL="285750" indent="-285750" algn="just">
              <a:buFont typeface="Arial" panose="020B0604020202020204" pitchFamily="34" charset="0"/>
              <a:buChar char="•"/>
            </a:pPr>
            <a:r>
              <a:rPr lang="en-US" sz="1600" dirty="0">
                <a:latin typeface="Abadi" panose="020B0604020104020204" pitchFamily="34" charset="0"/>
              </a:rPr>
              <a:t>The interaction amongst various features that determine the success rate of a successful landing.</a:t>
            </a:r>
          </a:p>
          <a:p>
            <a:pPr marL="285750" indent="-285750" algn="just">
              <a:buFont typeface="Arial" panose="020B0604020202020204" pitchFamily="34" charset="0"/>
              <a:buChar char="•"/>
            </a:pPr>
            <a:r>
              <a:rPr lang="en-US" sz="1600" dirty="0">
                <a:latin typeface="Abadi" panose="020B0604020104020204" pitchFamily="34" charset="0"/>
              </a:rPr>
              <a:t>What operating conditions needs to be in place to ensure a successful landing program.</a:t>
            </a:r>
            <a:endParaRPr lang="en-AE" sz="1600" dirty="0">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10756" y="5522976"/>
            <a:ext cx="7770485" cy="653987"/>
          </a:xfrm>
          <a:prstGeom prst="rect">
            <a:avLst/>
          </a:prstGeom>
        </p:spPr>
        <p:txBody>
          <a:bodyPr lIns="91440" tIns="45720" rIns="91440" bIns="45720" anchor="t">
            <a:noAutofit/>
          </a:bodyPr>
          <a:lstStyle/>
          <a:p>
            <a:pPr marL="0" indent="0" algn="just">
              <a:buNone/>
            </a:pPr>
            <a:r>
              <a:rPr lang="en-US" sz="1800" b="0" i="0" u="none" strike="noStrike" baseline="0" dirty="0">
                <a:latin typeface="Abadi" panose="020B0604020104020204" pitchFamily="34" charset="0"/>
              </a:rPr>
              <a:t>KSC LC-39A has the highest launch success rate (73.1%) with 10 successful and 3 failed landings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pic>
        <p:nvPicPr>
          <p:cNvPr id="4" name="Picture 3">
            <a:extLst>
              <a:ext uri="{FF2B5EF4-FFF2-40B4-BE49-F238E27FC236}">
                <a16:creationId xmlns:a16="http://schemas.microsoft.com/office/drawing/2014/main" id="{7B95DBF6-3EEF-6241-74C7-57515F6F2CE5}"/>
              </a:ext>
            </a:extLst>
          </p:cNvPr>
          <p:cNvPicPr>
            <a:picLocks noChangeAspect="1"/>
          </p:cNvPicPr>
          <p:nvPr/>
        </p:nvPicPr>
        <p:blipFill>
          <a:blip r:embed="rId4"/>
          <a:stretch>
            <a:fillRect/>
          </a:stretch>
        </p:blipFill>
        <p:spPr>
          <a:xfrm>
            <a:off x="2210757" y="1427642"/>
            <a:ext cx="7770485" cy="38404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74571" y="5879591"/>
            <a:ext cx="7706477" cy="547620"/>
          </a:xfrm>
          <a:prstGeom prst="rect">
            <a:avLst/>
          </a:prstGeom>
        </p:spPr>
        <p:txBody>
          <a:bodyPr lIns="91440" tIns="45720" rIns="91440" bIns="45720" anchor="t">
            <a:noAutofit/>
          </a:bodyPr>
          <a:lstStyle/>
          <a:p>
            <a:pPr marL="0" indent="0" algn="just">
              <a:buNone/>
            </a:pPr>
            <a:r>
              <a:rPr lang="en-US" sz="1800" b="0" i="0" u="none" strike="noStrike" baseline="0" dirty="0">
                <a:latin typeface="Abadi" panose="020B0604020104020204" pitchFamily="34" charset="0"/>
              </a:rPr>
              <a:t>The charts show that payloads between 2000 kgs and 5500 kgs have the highest success rate.</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65BDD160-083D-8439-3594-FCD6BA525FD2}"/>
              </a:ext>
            </a:extLst>
          </p:cNvPr>
          <p:cNvPicPr>
            <a:picLocks noChangeAspect="1"/>
          </p:cNvPicPr>
          <p:nvPr/>
        </p:nvPicPr>
        <p:blipFill>
          <a:blip r:embed="rId3"/>
          <a:stretch>
            <a:fillRect/>
          </a:stretch>
        </p:blipFill>
        <p:spPr>
          <a:xfrm>
            <a:off x="2174572" y="1390605"/>
            <a:ext cx="7706477" cy="43847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25512" y="1464749"/>
            <a:ext cx="3760099" cy="4560824"/>
          </a:xfrm>
          <a:prstGeom prst="rect">
            <a:avLst/>
          </a:prstGeom>
        </p:spPr>
        <p:txBody>
          <a:bodyPr vert="horz" lIns="91440" tIns="45720" rIns="91440" bIns="45720" rtlCol="0" anchor="t">
            <a:noAutofit/>
          </a:bodyPr>
          <a:lstStyle/>
          <a:p>
            <a:pPr algn="just"/>
            <a:r>
              <a:rPr lang="en-US" sz="1800" b="0" i="0" u="none" strike="noStrike" baseline="0" dirty="0">
                <a:latin typeface="Abadi" panose="020B0604020104020204" pitchFamily="34" charset="0"/>
              </a:rPr>
              <a:t>Based on the scores of the Test Set, we can confirm which method performs best.</a:t>
            </a:r>
          </a:p>
          <a:p>
            <a:pPr algn="just"/>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Same Test Set scores may be due to the small test sample size (18 samples). Therefore, we tested all methods based on the whole Dataset. </a:t>
            </a:r>
          </a:p>
          <a:p>
            <a:pPr algn="just"/>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The scores of the whole Dataset confirm that the best model is the Decision Tree Model. This model has not only higher scores, but also the highest accuracy</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3FF4B22-9B86-8DE3-CC88-8EC27292ED9D}"/>
              </a:ext>
            </a:extLst>
          </p:cNvPr>
          <p:cNvPicPr>
            <a:picLocks noChangeAspect="1"/>
          </p:cNvPicPr>
          <p:nvPr/>
        </p:nvPicPr>
        <p:blipFill>
          <a:blip r:embed="rId3"/>
          <a:stretch>
            <a:fillRect/>
          </a:stretch>
        </p:blipFill>
        <p:spPr>
          <a:xfrm>
            <a:off x="770011" y="1464750"/>
            <a:ext cx="6392167" cy="45608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76288" y="1567160"/>
            <a:ext cx="4409323" cy="4301828"/>
          </a:xfrm>
          <a:prstGeom prst="rect">
            <a:avLst/>
          </a:prstGeom>
        </p:spPr>
        <p:txBody>
          <a:bodyPr>
            <a:noAutofit/>
          </a:bodyPr>
          <a:lstStyle/>
          <a:p>
            <a:pPr marL="0" indent="0" algn="just">
              <a:buNone/>
            </a:pPr>
            <a:r>
              <a:rPr lang="en-US" sz="1800" b="0" i="0" u="none" strike="noStrike" baseline="0" dirty="0">
                <a:solidFill>
                  <a:srgbClr val="292929"/>
                </a:solidFill>
                <a:latin typeface="Abadi" panose="020B0604020104020204" pitchFamily="34" charset="0"/>
              </a:rPr>
              <a:t>The confusion matrix for the decision tree classifier shows that the classifier can distinguish between the different classes.</a:t>
            </a:r>
          </a:p>
          <a:p>
            <a:pPr marL="0" indent="0" algn="just">
              <a:buNone/>
            </a:pPr>
            <a:r>
              <a:rPr lang="en-US" sz="1800" b="1" dirty="0">
                <a:latin typeface="Abadi" panose="020B0604020104020204" pitchFamily="34" charset="0"/>
              </a:rPr>
              <a:t>High TP Rate</a:t>
            </a:r>
            <a:r>
              <a:rPr lang="en-US" sz="1800" dirty="0">
                <a:latin typeface="Abadi" panose="020B0604020104020204" pitchFamily="34" charset="0"/>
              </a:rPr>
              <a:t>: The model correctly identifies </a:t>
            </a:r>
            <a:r>
              <a:rPr lang="en-US" sz="1800" b="1" dirty="0">
                <a:latin typeface="Abadi" panose="020B0604020104020204" pitchFamily="34" charset="0"/>
              </a:rPr>
              <a:t>most landings </a:t>
            </a:r>
            <a:r>
              <a:rPr lang="en-US" sz="1800" dirty="0">
                <a:latin typeface="Abadi" panose="020B0604020104020204" pitchFamily="34" charset="0"/>
              </a:rPr>
              <a:t>(11/12)</a:t>
            </a:r>
          </a:p>
          <a:p>
            <a:pPr marL="0" indent="0" algn="just">
              <a:buNone/>
            </a:pPr>
            <a:br>
              <a:rPr lang="en-US" sz="1800" dirty="0">
                <a:latin typeface="Abadi" panose="020B0604020104020204" pitchFamily="34" charset="0"/>
              </a:rPr>
            </a:br>
            <a:r>
              <a:rPr lang="en-US" sz="1800" b="1" dirty="0">
                <a:latin typeface="Abadi" panose="020B0604020104020204" pitchFamily="34" charset="0"/>
              </a:rPr>
              <a:t>Low FP</a:t>
            </a:r>
            <a:r>
              <a:rPr lang="en-US" sz="1800" dirty="0">
                <a:latin typeface="Abadi" panose="020B0604020104020204" pitchFamily="34" charset="0"/>
              </a:rPr>
              <a:t>: Only </a:t>
            </a:r>
            <a:r>
              <a:rPr lang="en-US" sz="1800" b="1" dirty="0">
                <a:latin typeface="Abadi" panose="020B0604020104020204" pitchFamily="34" charset="0"/>
              </a:rPr>
              <a:t>2 misclassifications</a:t>
            </a:r>
            <a:r>
              <a:rPr lang="en-US" sz="1800" dirty="0">
                <a:latin typeface="Abadi" panose="020B0604020104020204" pitchFamily="34" charset="0"/>
              </a:rPr>
              <a:t>(1FP, 1FN)</a:t>
            </a:r>
            <a:br>
              <a:rPr lang="en-US" sz="1800" dirty="0">
                <a:latin typeface="Abadi" panose="020B0604020104020204" pitchFamily="34" charset="0"/>
              </a:rPr>
            </a:br>
            <a:endParaRPr lang="en-US" sz="1800" dirty="0">
              <a:latin typeface="Abadi" panose="020B0604020104020204" pitchFamily="34" charset="0"/>
            </a:endParaRPr>
          </a:p>
          <a:p>
            <a:pPr marL="0" indent="0" algn="just">
              <a:buNone/>
            </a:pPr>
            <a:r>
              <a:rPr lang="en-US" sz="1800" b="1" dirty="0">
                <a:latin typeface="Abadi" panose="020B0604020104020204" pitchFamily="34" charset="0"/>
              </a:rPr>
              <a:t>Balanced Predictions</a:t>
            </a:r>
            <a:r>
              <a:rPr lang="en-US" sz="1800" dirty="0">
                <a:latin typeface="Abadi" panose="020B0604020104020204" pitchFamily="34" charset="0"/>
              </a:rPr>
              <a:t>: It successfully identifies both landings and failures, but has </a:t>
            </a:r>
            <a:r>
              <a:rPr lang="en-US" sz="1800" b="1" dirty="0">
                <a:latin typeface="Abadi" panose="020B0604020104020204" pitchFamily="34" charset="0"/>
              </a:rPr>
              <a:t>slightly more success in predicting landings</a:t>
            </a:r>
            <a:r>
              <a:rPr lang="en-US" sz="1800" dirty="0">
                <a:latin typeface="Abadi" panose="020B0604020104020204" pitchFamily="34" charset="0"/>
              </a:rPr>
              <a:t>.</a:t>
            </a:r>
          </a:p>
          <a:p>
            <a:pPr algn="just"/>
            <a:endParaRPr lang="en-US" sz="1800" b="0" i="0" u="none" strike="noStrike" baseline="0" dirty="0">
              <a:solidFill>
                <a:srgbClr val="292929"/>
              </a:solidFill>
              <a:latin typeface="Abadi" panose="020B0604020104020204" pitchFamily="34" charset="0"/>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5F43F60-29C0-C140-F0EC-97AB14913699}"/>
              </a:ext>
            </a:extLst>
          </p:cNvPr>
          <p:cNvPicPr>
            <a:picLocks noChangeAspect="1"/>
          </p:cNvPicPr>
          <p:nvPr/>
        </p:nvPicPr>
        <p:blipFill>
          <a:blip r:embed="rId3"/>
          <a:stretch>
            <a:fillRect/>
          </a:stretch>
        </p:blipFill>
        <p:spPr>
          <a:xfrm>
            <a:off x="770011" y="1567160"/>
            <a:ext cx="5539349" cy="4667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Autofit/>
          </a:bodyPr>
          <a:lstStyle/>
          <a:p>
            <a:pPr marL="0" indent="0">
              <a:buNone/>
            </a:pPr>
            <a:r>
              <a:rPr lang="en-US" sz="1800" b="0" i="0" u="none" strike="noStrike" baseline="0" dirty="0">
                <a:solidFill>
                  <a:srgbClr val="292929"/>
                </a:solidFill>
                <a:latin typeface="Abadi" panose="020B0604020104020204" pitchFamily="34" charset="0"/>
              </a:rPr>
              <a:t>We can conclude that:</a:t>
            </a:r>
          </a:p>
          <a:p>
            <a:r>
              <a:rPr lang="en-US" sz="1800" b="0" i="0" u="none" strike="noStrike" baseline="0" dirty="0">
                <a:solidFill>
                  <a:srgbClr val="292929"/>
                </a:solidFill>
                <a:latin typeface="Abadi" panose="020B0604020104020204" pitchFamily="34" charset="0"/>
              </a:rPr>
              <a:t>The larger the flight amount at a launch site, the greater the success rate at a launch site.</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Launch success rate started to increase in 2013 till 2020.</a:t>
            </a:r>
          </a:p>
          <a:p>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Orbits </a:t>
            </a:r>
            <a:r>
              <a:rPr lang="en-US" sz="1800" b="0" i="0" u="none" strike="noStrike" baseline="0" dirty="0">
                <a:solidFill>
                  <a:srgbClr val="000000"/>
                </a:solidFill>
                <a:latin typeface="Abadi" panose="020B0604020104020204" pitchFamily="34" charset="0"/>
              </a:rPr>
              <a:t>ES-L1, GEO, HEO, SSO, VLEO had the most success rate and the Launch </a:t>
            </a:r>
            <a:r>
              <a:rPr lang="en-US" sz="1800" dirty="0">
                <a:solidFill>
                  <a:srgbClr val="000000"/>
                </a:solidFill>
                <a:latin typeface="Abadi" panose="020B0604020104020204" pitchFamily="34" charset="0"/>
              </a:rPr>
              <a:t>Site </a:t>
            </a:r>
            <a:r>
              <a:rPr lang="en-US" sz="1800" b="0" i="0" u="none" strike="noStrike" baseline="0" dirty="0">
                <a:solidFill>
                  <a:srgbClr val="292929"/>
                </a:solidFill>
                <a:latin typeface="Abadi" panose="020B0604020104020204" pitchFamily="34" charset="0"/>
              </a:rPr>
              <a:t>KSC LC-39A had the most successful launches of any sites.</a:t>
            </a:r>
          </a:p>
          <a:p>
            <a:pPr algn="l"/>
            <a:endParaRPr lang="en-US" sz="1800" b="0" i="0" u="none" strike="noStrike" baseline="0" dirty="0">
              <a:latin typeface="Abadi" panose="020B0604020104020204" pitchFamily="34" charset="0"/>
            </a:endParaRPr>
          </a:p>
          <a:p>
            <a:pPr algn="l"/>
            <a:r>
              <a:rPr lang="en-US" sz="1800" b="0" i="0" u="none" strike="noStrike" baseline="0" dirty="0">
                <a:latin typeface="Abadi" panose="020B0604020104020204" pitchFamily="34" charset="0"/>
              </a:rPr>
              <a:t>Launches with a low payload mass show better results than launches with a larger payload mass.</a:t>
            </a:r>
          </a:p>
          <a:p>
            <a:pPr algn="l"/>
            <a:endParaRPr lang="en-US" sz="180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Decision tree classifier is the best machine learning algorithm for this data.</a:t>
            </a:r>
          </a:p>
          <a:p>
            <a:pPr marL="0" indent="0" algn="l">
              <a:buNone/>
            </a:pPr>
            <a:endParaRPr lang="en-US" sz="1800" b="0" i="0" u="none" strike="noStrike" baseline="0" dirty="0">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is filtered, encoded and cleaned for further analysis.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r>
              <a:rPr lang="en-US" sz="1800" b="0" i="0" u="none" strike="noStrike" baseline="0" dirty="0">
                <a:latin typeface="Abadi" panose="020B0604020104020204" pitchFamily="34" charset="0"/>
              </a:rPr>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a:t>
            </a:r>
          </a:p>
          <a:p>
            <a:pPr algn="just"/>
            <a:endParaRPr lang="en-US" sz="1800" dirty="0">
              <a:solidFill>
                <a:schemeClr val="accent3">
                  <a:lumMod val="25000"/>
                </a:schemeClr>
              </a:solidFill>
              <a:latin typeface="Abadi" panose="020B0604020104020204" pitchFamily="34" charset="0"/>
            </a:endParaRPr>
          </a:p>
          <a:p>
            <a:pPr algn="just"/>
            <a:r>
              <a:rPr lang="en-US" sz="1800" b="0" i="0" u="none" strike="noStrike" baseline="0" dirty="0">
                <a:latin typeface="Abadi" panose="020B0604020104020204" pitchFamily="34" charset="0"/>
              </a:rPr>
              <a:t>Data Columns obtained by using SpaceX REST API:</a:t>
            </a:r>
          </a:p>
          <a:p>
            <a:pPr marL="0" indent="0" algn="just">
              <a:buNone/>
            </a:pPr>
            <a:r>
              <a:rPr lang="en-US" sz="1800" dirty="0">
                <a:latin typeface="Abadi" panose="020B0604020104020204" pitchFamily="34" charset="0"/>
              </a:rPr>
              <a:t>	</a:t>
            </a:r>
            <a:r>
              <a:rPr lang="en-US" sz="1800" b="0" i="0" u="none" strike="noStrike" baseline="0" dirty="0" err="1">
                <a:latin typeface="Abadi" panose="020B0604020104020204" pitchFamily="34" charset="0"/>
              </a:rPr>
              <a:t>FlightNumber</a:t>
            </a:r>
            <a:r>
              <a:rPr lang="en-US" sz="1800" b="0" i="0" u="none" strike="noStrike" baseline="0" dirty="0">
                <a:latin typeface="Abadi" panose="020B0604020104020204" pitchFamily="34" charset="0"/>
              </a:rPr>
              <a:t>, Date, </a:t>
            </a:r>
            <a:r>
              <a:rPr lang="en-US" sz="1800" b="0" i="0" u="none" strike="noStrike" baseline="0" dirty="0" err="1">
                <a:latin typeface="Abadi" panose="020B0604020104020204" pitchFamily="34" charset="0"/>
              </a:rPr>
              <a:t>BoosterVersion</a:t>
            </a:r>
            <a:r>
              <a:rPr lang="en-US" sz="1800" b="0" i="0" u="none" strike="noStrike" baseline="0" dirty="0">
                <a:latin typeface="Abadi" panose="020B0604020104020204" pitchFamily="34" charset="0"/>
              </a:rPr>
              <a:t>, </a:t>
            </a:r>
            <a:r>
              <a:rPr lang="en-US" sz="1800" b="0" i="0" u="none" strike="noStrike" baseline="0" dirty="0" err="1">
                <a:latin typeface="Abadi" panose="020B0604020104020204" pitchFamily="34" charset="0"/>
              </a:rPr>
              <a:t>PayloadMass</a:t>
            </a:r>
            <a:r>
              <a:rPr lang="en-US" sz="1800" b="0" i="0" u="none" strike="noStrike" baseline="0" dirty="0">
                <a:latin typeface="Abadi" panose="020B0604020104020204" pitchFamily="34" charset="0"/>
              </a:rPr>
              <a:t>, Orbit, </a:t>
            </a:r>
            <a:r>
              <a:rPr lang="en-US" sz="1800" b="0" i="0" u="none" strike="noStrike" baseline="0" dirty="0" err="1">
                <a:latin typeface="Abadi" panose="020B0604020104020204" pitchFamily="34" charset="0"/>
              </a:rPr>
              <a:t>LaunchSite</a:t>
            </a:r>
            <a:r>
              <a:rPr lang="en-US" sz="1800" b="0" i="0" u="none" strike="noStrike" baseline="0" dirty="0">
                <a:latin typeface="Abadi" panose="020B0604020104020204" pitchFamily="34" charset="0"/>
              </a:rPr>
              <a:t>, Outcome, Flights, 	</a:t>
            </a:r>
            <a:r>
              <a:rPr lang="en-US" sz="1800" b="0" i="0" u="none" strike="noStrike" baseline="0" dirty="0" err="1">
                <a:latin typeface="Abadi" panose="020B0604020104020204" pitchFamily="34" charset="0"/>
              </a:rPr>
              <a:t>GridFins</a:t>
            </a:r>
            <a:r>
              <a:rPr lang="en-US" sz="1800" b="0" i="0" u="none" strike="noStrike" baseline="0" dirty="0">
                <a:latin typeface="Abadi" panose="020B0604020104020204" pitchFamily="34" charset="0"/>
              </a:rPr>
              <a:t>, Reused, Legs, 	</a:t>
            </a:r>
            <a:r>
              <a:rPr lang="en-US" sz="1800" b="0" i="0" u="none" strike="noStrike" baseline="0" dirty="0" err="1">
                <a:latin typeface="Abadi" panose="020B0604020104020204" pitchFamily="34" charset="0"/>
              </a:rPr>
              <a:t>LandingPad</a:t>
            </a:r>
            <a:r>
              <a:rPr lang="en-US" sz="1800" b="0" i="0" u="none" strike="noStrike" baseline="0" dirty="0">
                <a:latin typeface="Abadi" panose="020B0604020104020204" pitchFamily="34" charset="0"/>
              </a:rPr>
              <a:t>, Block, </a:t>
            </a:r>
            <a:r>
              <a:rPr lang="en-US" sz="1800" b="0" i="0" u="none" strike="noStrike" baseline="0" dirty="0" err="1">
                <a:latin typeface="Abadi" panose="020B0604020104020204" pitchFamily="34" charset="0"/>
              </a:rPr>
              <a:t>ReusedCount</a:t>
            </a:r>
            <a:r>
              <a:rPr lang="en-US" sz="1800" b="0" i="0" u="none" strike="noStrike" baseline="0" dirty="0">
                <a:latin typeface="Abadi" panose="020B0604020104020204" pitchFamily="34" charset="0"/>
              </a:rPr>
              <a:t>, Serial, Longitude, Latitude.</a:t>
            </a:r>
          </a:p>
          <a:p>
            <a:pPr marL="0" indent="0" algn="just">
              <a:buNone/>
            </a:pPr>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Data Columns obtained by using Wikipedia Web Scraping:</a:t>
            </a:r>
          </a:p>
          <a:p>
            <a:pPr marL="0" indent="0" algn="just">
              <a:buNone/>
            </a:pPr>
            <a:r>
              <a:rPr lang="en-US" sz="1800" dirty="0">
                <a:latin typeface="Abadi" panose="020B0604020104020204" pitchFamily="34" charset="0"/>
              </a:rPr>
              <a:t>	</a:t>
            </a:r>
            <a:r>
              <a:rPr lang="en-US" sz="1800" b="0" i="0" u="none" strike="noStrike" baseline="0" dirty="0">
                <a:latin typeface="Abadi" panose="020B0604020104020204" pitchFamily="34" charset="0"/>
              </a:rPr>
              <a:t>Flight No., Launch site, Payload, </a:t>
            </a:r>
            <a:r>
              <a:rPr lang="en-US" sz="1800" b="0" i="0" u="none" strike="noStrike" baseline="0" dirty="0" err="1">
                <a:latin typeface="Abadi" panose="020B0604020104020204" pitchFamily="34" charset="0"/>
              </a:rPr>
              <a:t>PayloadMass</a:t>
            </a:r>
            <a:r>
              <a:rPr lang="en-US" sz="1800" b="0" i="0" u="none" strike="noStrike" baseline="0" dirty="0">
                <a:latin typeface="Abadi" panose="020B0604020104020204" pitchFamily="34" charset="0"/>
              </a:rPr>
              <a:t>, Orbit, Customer, Launch outcome, Version 	Booster, Booster landing, Date, Time</a:t>
            </a:r>
            <a:endParaRPr lang="en-US" sz="18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latin typeface="Abadi" panose="020B0604020104020204" pitchFamily="34" charset="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gn="l"/>
            <a:r>
              <a:rPr lang="en-US" sz="2200" i="0" u="none" strike="noStrike" baseline="0" dirty="0">
                <a:solidFill>
                  <a:srgbClr val="282828"/>
                </a:solidFill>
                <a:latin typeface="Abadi" panose="020B0604020104020204" pitchFamily="34" charset="0"/>
              </a:rPr>
              <a:t>Refer to my GitHub URL of the completed SpaceX API calls notebook:</a:t>
            </a:r>
            <a:endParaRPr lang="en-US" sz="22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EF3005EA-6DAB-AFB4-B9C9-27E7FCA5802A}"/>
              </a:ext>
            </a:extLst>
          </p:cNvPr>
          <p:cNvGraphicFramePr/>
          <p:nvPr>
            <p:extLst>
              <p:ext uri="{D42A27DB-BD31-4B8C-83A1-F6EECF244321}">
                <p14:modId xmlns:p14="http://schemas.microsoft.com/office/powerpoint/2010/main" val="1901289127"/>
              </p:ext>
            </p:extLst>
          </p:nvPr>
        </p:nvGraphicFramePr>
        <p:xfrm>
          <a:off x="5910263" y="1792288"/>
          <a:ext cx="5460999"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2200" i="0" u="none" strike="noStrike" baseline="0" dirty="0">
                <a:solidFill>
                  <a:srgbClr val="282828"/>
                </a:solidFill>
                <a:latin typeface="Abadi" panose="020B0604020104020204" pitchFamily="34" charset="0"/>
              </a:rPr>
              <a:t>Refer to my GitHub URL of the completed </a:t>
            </a:r>
            <a:r>
              <a:rPr lang="en-US" sz="2200" i="0" u="none" strike="noStrike" baseline="0" dirty="0" err="1">
                <a:solidFill>
                  <a:srgbClr val="282828"/>
                </a:solidFill>
                <a:latin typeface="Abadi" panose="020B0604020104020204" pitchFamily="34" charset="0"/>
              </a:rPr>
              <a:t>WebScraping</a:t>
            </a:r>
            <a:r>
              <a:rPr lang="en-US" sz="2200" i="0" u="none" strike="noStrike" baseline="0" dirty="0">
                <a:solidFill>
                  <a:srgbClr val="282828"/>
                </a:solidFill>
                <a:latin typeface="Abadi" panose="020B0604020104020204" pitchFamily="34" charset="0"/>
              </a:rPr>
              <a:t> data notebook:</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55662" y="5428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DF78F913-7773-325B-D725-643C62FF2615}"/>
              </a:ext>
            </a:extLst>
          </p:cNvPr>
          <p:cNvGraphicFramePr/>
          <p:nvPr>
            <p:extLst>
              <p:ext uri="{D42A27DB-BD31-4B8C-83A1-F6EECF244321}">
                <p14:modId xmlns:p14="http://schemas.microsoft.com/office/powerpoint/2010/main" val="3324133688"/>
              </p:ext>
            </p:extLst>
          </p:nvPr>
        </p:nvGraphicFramePr>
        <p:xfrm>
          <a:off x="5910263" y="1792288"/>
          <a:ext cx="5460999"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421</TotalTime>
  <Words>2607</Words>
  <Application>Microsoft Office PowerPoint</Application>
  <PresentationFormat>Widescreen</PresentationFormat>
  <Paragraphs>316</Paragraphs>
  <Slides>46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Alpha Network</cp:lastModifiedBy>
  <cp:revision>297</cp:revision>
  <dcterms:created xsi:type="dcterms:W3CDTF">2021-04-29T18:58:34Z</dcterms:created>
  <dcterms:modified xsi:type="dcterms:W3CDTF">2025-02-09T17:46:26Z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